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3" r:id="rId4"/>
    <p:sldId id="262" r:id="rId5"/>
    <p:sldId id="261" r:id="rId6"/>
    <p:sldId id="260" r:id="rId7"/>
    <p:sldId id="273" r:id="rId8"/>
    <p:sldId id="259" r:id="rId9"/>
    <p:sldId id="295" r:id="rId10"/>
    <p:sldId id="296" r:id="rId11"/>
    <p:sldId id="297" r:id="rId12"/>
    <p:sldId id="271" r:id="rId13"/>
    <p:sldId id="284" r:id="rId14"/>
    <p:sldId id="272" r:id="rId15"/>
    <p:sldId id="274" r:id="rId16"/>
    <p:sldId id="275" r:id="rId17"/>
    <p:sldId id="276" r:id="rId18"/>
    <p:sldId id="279" r:id="rId19"/>
    <p:sldId id="277" r:id="rId20"/>
    <p:sldId id="278" r:id="rId21"/>
    <p:sldId id="258" r:id="rId22"/>
    <p:sldId id="283" r:id="rId23"/>
    <p:sldId id="281" r:id="rId24"/>
    <p:sldId id="301" r:id="rId25"/>
    <p:sldId id="282" r:id="rId26"/>
    <p:sldId id="285" r:id="rId27"/>
    <p:sldId id="286" r:id="rId28"/>
    <p:sldId id="287" r:id="rId29"/>
    <p:sldId id="299" r:id="rId30"/>
    <p:sldId id="300" r:id="rId31"/>
    <p:sldId id="292" r:id="rId32"/>
    <p:sldId id="298" r:id="rId33"/>
    <p:sldId id="293" r:id="rId34"/>
    <p:sldId id="294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178287"/>
    <a:srgbClr val="0530AB"/>
    <a:srgbClr val="DF7221"/>
    <a:srgbClr val="FFFF66"/>
    <a:srgbClr val="F541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5553" autoAdjust="0"/>
  </p:normalViewPr>
  <p:slideViewPr>
    <p:cSldViewPr>
      <p:cViewPr varScale="1">
        <p:scale>
          <a:sx n="80" d="100"/>
          <a:sy n="80" d="100"/>
        </p:scale>
        <p:origin x="-78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2400"/>
            </a:pPr>
            <a:r>
              <a:rPr lang="en-US" altLang="ko-KR" sz="2400" dirty="0" smtClean="0">
                <a:solidFill>
                  <a:schemeClr val="bg1"/>
                </a:solidFill>
              </a:rPr>
              <a:t>2011</a:t>
            </a:r>
            <a:r>
              <a:rPr lang="ko-KR" altLang="en-US" sz="2400" dirty="0" smtClean="0">
                <a:solidFill>
                  <a:schemeClr val="bg1"/>
                </a:solidFill>
              </a:rPr>
              <a:t>년</a:t>
            </a:r>
            <a:endParaRPr lang="en-US" altLang="ko-KR" sz="2400" dirty="0">
              <a:solidFill>
                <a:schemeClr val="bg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단위(만원)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6월</c:v>
                </c:pt>
                <c:pt idx="1">
                  <c:v>7월</c:v>
                </c:pt>
                <c:pt idx="2">
                  <c:v>8월</c:v>
                </c:pt>
                <c:pt idx="3">
                  <c:v>9월</c:v>
                </c:pt>
                <c:pt idx="4">
                  <c:v>10월</c:v>
                </c:pt>
                <c:pt idx="5">
                  <c:v>11월</c:v>
                </c:pt>
                <c:pt idx="6">
                  <c:v>12월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1100</c:v>
                </c:pt>
                <c:pt idx="1">
                  <c:v>960</c:v>
                </c:pt>
                <c:pt idx="2">
                  <c:v>1500</c:v>
                </c:pt>
                <c:pt idx="3">
                  <c:v>1500</c:v>
                </c:pt>
                <c:pt idx="4">
                  <c:v>1500</c:v>
                </c:pt>
                <c:pt idx="5">
                  <c:v>2000</c:v>
                </c:pt>
                <c:pt idx="6">
                  <c:v>1600</c:v>
                </c:pt>
              </c:numCache>
            </c:numRef>
          </c:val>
        </c:ser>
        <c:dLbls/>
        <c:axId val="60162432"/>
        <c:axId val="60174336"/>
      </c:barChart>
      <c:catAx>
        <c:axId val="60162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ko-KR"/>
          </a:p>
        </c:txPr>
        <c:crossAx val="60174336"/>
        <c:crosses val="autoZero"/>
        <c:auto val="1"/>
        <c:lblAlgn val="ctr"/>
        <c:lblOffset val="100"/>
      </c:catAx>
      <c:valAx>
        <c:axId val="60174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ko-KR"/>
          </a:p>
        </c:txPr>
        <c:crossAx val="60162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2400"/>
            </a:pPr>
            <a:r>
              <a:rPr lang="en-US" altLang="ko-KR" sz="2400" dirty="0" smtClean="0">
                <a:solidFill>
                  <a:schemeClr val="bg1"/>
                </a:solidFill>
              </a:rPr>
              <a:t>2012</a:t>
            </a:r>
            <a:r>
              <a:rPr lang="ko-KR" altLang="en-US" sz="2400" dirty="0" smtClean="0">
                <a:solidFill>
                  <a:schemeClr val="bg1"/>
                </a:solidFill>
              </a:rPr>
              <a:t>년</a:t>
            </a:r>
            <a:endParaRPr lang="en-US" altLang="ko-KR" sz="2400" dirty="0">
              <a:solidFill>
                <a:schemeClr val="bg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단위(만원)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2200</c:v>
                </c:pt>
                <c:pt idx="1">
                  <c:v>1900</c:v>
                </c:pt>
                <c:pt idx="2">
                  <c:v>2000</c:v>
                </c:pt>
                <c:pt idx="3">
                  <c:v>2400</c:v>
                </c:pt>
                <c:pt idx="4">
                  <c:v>3300</c:v>
                </c:pt>
                <c:pt idx="5">
                  <c:v>3500</c:v>
                </c:pt>
                <c:pt idx="6">
                  <c:v>2500</c:v>
                </c:pt>
                <c:pt idx="7">
                  <c:v>2200</c:v>
                </c:pt>
                <c:pt idx="8">
                  <c:v>2500</c:v>
                </c:pt>
                <c:pt idx="9">
                  <c:v>2800</c:v>
                </c:pt>
                <c:pt idx="10">
                  <c:v>2200</c:v>
                </c:pt>
                <c:pt idx="11">
                  <c:v>2400</c:v>
                </c:pt>
              </c:numCache>
            </c:numRef>
          </c:val>
        </c:ser>
        <c:axId val="123894784"/>
        <c:axId val="129784448"/>
      </c:barChart>
      <c:catAx>
        <c:axId val="123894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ko-KR"/>
          </a:p>
        </c:txPr>
        <c:crossAx val="129784448"/>
        <c:crosses val="autoZero"/>
        <c:auto val="1"/>
        <c:lblAlgn val="ctr"/>
        <c:lblOffset val="100"/>
      </c:catAx>
      <c:valAx>
        <c:axId val="1297844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ko-KR"/>
          </a:p>
        </c:txPr>
        <c:crossAx val="123894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2400"/>
            </a:pPr>
            <a:r>
              <a:rPr lang="en-US" altLang="ko-KR" sz="2400" dirty="0" smtClean="0">
                <a:solidFill>
                  <a:schemeClr val="bg1"/>
                </a:solidFill>
              </a:rPr>
              <a:t>2013</a:t>
            </a:r>
            <a:r>
              <a:rPr lang="ko-KR" altLang="en-US" sz="2400" dirty="0" smtClean="0">
                <a:solidFill>
                  <a:schemeClr val="bg1"/>
                </a:solidFill>
              </a:rPr>
              <a:t>년</a:t>
            </a:r>
            <a:endParaRPr lang="en-US" altLang="ko-KR" sz="2400" dirty="0">
              <a:solidFill>
                <a:schemeClr val="bg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단위(만원)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2600</c:v>
                </c:pt>
                <c:pt idx="1">
                  <c:v>2400</c:v>
                </c:pt>
                <c:pt idx="2">
                  <c:v>1500</c:v>
                </c:pt>
              </c:numCache>
            </c:numRef>
          </c:val>
        </c:ser>
        <c:axId val="172794624"/>
        <c:axId val="172797312"/>
      </c:barChart>
      <c:catAx>
        <c:axId val="172794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ko-KR"/>
          </a:p>
        </c:txPr>
        <c:crossAx val="172797312"/>
        <c:crosses val="autoZero"/>
        <c:auto val="1"/>
        <c:lblAlgn val="ctr"/>
        <c:lblOffset val="100"/>
      </c:catAx>
      <c:valAx>
        <c:axId val="172797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ko-KR"/>
          </a:p>
        </c:txPr>
        <c:crossAx val="172794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4281C-826C-44A7-8D3F-8E7B7A4B67A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E6D7D1B-0799-4464-A8F2-93AADACD1E46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시설 자금</a:t>
          </a:r>
          <a:r>
            <a:rPr lang="en-US" altLang="ko-KR" b="1" dirty="0" smtClean="0">
              <a:solidFill>
                <a:schemeClr val="tx1"/>
              </a:solidFill>
            </a:rPr>
            <a:t/>
          </a:r>
          <a:br>
            <a:rPr lang="en-US" altLang="ko-KR" b="1" dirty="0" smtClean="0">
              <a:solidFill>
                <a:schemeClr val="tx1"/>
              </a:solidFill>
            </a:rPr>
          </a:br>
          <a:r>
            <a:rPr lang="en-US" altLang="ko-KR" b="1" dirty="0" smtClean="0">
              <a:solidFill>
                <a:schemeClr val="tx1"/>
              </a:solidFill>
            </a:rPr>
            <a:t>1</a:t>
          </a:r>
          <a:r>
            <a:rPr lang="ko-KR" altLang="en-US" b="1" dirty="0" smtClean="0">
              <a:solidFill>
                <a:schemeClr val="tx1"/>
              </a:solidFill>
            </a:rPr>
            <a:t>억 </a:t>
          </a:r>
          <a:r>
            <a:rPr lang="en-US" altLang="ko-KR" b="1" dirty="0" smtClean="0">
              <a:solidFill>
                <a:schemeClr val="tx1"/>
              </a:solidFill>
            </a:rPr>
            <a:t>8</a:t>
          </a:r>
          <a:r>
            <a:rPr lang="ko-KR" altLang="en-US" b="1" dirty="0" smtClean="0">
              <a:solidFill>
                <a:schemeClr val="tx1"/>
              </a:solidFill>
            </a:rPr>
            <a:t>천 </a:t>
          </a:r>
          <a:r>
            <a:rPr lang="en-US" altLang="ko-KR" b="1" dirty="0" smtClean="0">
              <a:solidFill>
                <a:schemeClr val="tx1"/>
              </a:solidFill>
            </a:rPr>
            <a:t>5</a:t>
          </a:r>
          <a:r>
            <a:rPr lang="ko-KR" altLang="en-US" b="1" dirty="0" smtClean="0">
              <a:solidFill>
                <a:schemeClr val="tx1"/>
              </a:solidFill>
            </a:rPr>
            <a:t>백 만원</a:t>
          </a:r>
          <a:endParaRPr lang="ko-KR" altLang="en-US" b="1" dirty="0">
            <a:solidFill>
              <a:schemeClr val="tx1"/>
            </a:solidFill>
          </a:endParaRPr>
        </a:p>
      </dgm:t>
    </dgm:pt>
    <dgm:pt modelId="{5F90ACC7-3D89-4421-B331-EB17EC5638A4}" type="parTrans" cxnId="{8F8E1118-727E-47FA-A989-311EA51BD8EB}">
      <dgm:prSet/>
      <dgm:spPr/>
      <dgm:t>
        <a:bodyPr/>
        <a:lstStyle/>
        <a:p>
          <a:pPr latinLnBrk="1"/>
          <a:endParaRPr lang="ko-KR" altLang="en-US"/>
        </a:p>
      </dgm:t>
    </dgm:pt>
    <dgm:pt modelId="{FFC17F88-AD70-4D76-83BF-D036E2A6A28F}" type="sibTrans" cxnId="{8F8E1118-727E-47FA-A989-311EA51BD8EB}">
      <dgm:prSet/>
      <dgm:spPr/>
      <dgm:t>
        <a:bodyPr/>
        <a:lstStyle/>
        <a:p>
          <a:pPr latinLnBrk="1"/>
          <a:endParaRPr lang="ko-KR" altLang="en-US"/>
        </a:p>
      </dgm:t>
    </dgm:pt>
    <dgm:pt modelId="{0A2A001E-1F82-4088-A0A7-2940415BF301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건물 </a:t>
          </a:r>
          <a:r>
            <a:rPr lang="en-US" altLang="ko-KR" sz="1200" dirty="0" smtClean="0"/>
            <a:t>(</a:t>
          </a:r>
          <a:r>
            <a:rPr lang="ko-KR" altLang="en-US" sz="1200" dirty="0" smtClean="0"/>
            <a:t>임차보증금</a:t>
          </a:r>
          <a:r>
            <a:rPr lang="en-US" altLang="ko-KR" sz="1200" dirty="0" smtClean="0"/>
            <a:t>,</a:t>
          </a:r>
          <a:r>
            <a:rPr lang="ko-KR" altLang="en-US" sz="1200" dirty="0" smtClean="0"/>
            <a:t>권리금</a:t>
          </a:r>
          <a:r>
            <a:rPr lang="en-US" altLang="ko-KR" sz="1200" dirty="0" smtClean="0"/>
            <a:t>)</a:t>
          </a:r>
          <a:br>
            <a:rPr lang="en-US" altLang="ko-KR" sz="1200" dirty="0" smtClean="0"/>
          </a:br>
          <a:r>
            <a:rPr lang="en-US" altLang="ko-KR" sz="1200" dirty="0" smtClean="0"/>
            <a:t>7000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06618167-A267-4463-85BD-8CEAED7EDC62}" type="parTrans" cxnId="{CFF4CCCE-3A8D-497D-AE40-AD10655F1280}">
      <dgm:prSet/>
      <dgm:spPr/>
      <dgm:t>
        <a:bodyPr/>
        <a:lstStyle/>
        <a:p>
          <a:pPr latinLnBrk="1"/>
          <a:endParaRPr lang="ko-KR" altLang="en-US"/>
        </a:p>
      </dgm:t>
    </dgm:pt>
    <dgm:pt modelId="{AEB7CE95-ED48-4CFF-A190-C4E98C3B7371}" type="sibTrans" cxnId="{CFF4CCCE-3A8D-497D-AE40-AD10655F1280}">
      <dgm:prSet/>
      <dgm:spPr/>
      <dgm:t>
        <a:bodyPr/>
        <a:lstStyle/>
        <a:p>
          <a:pPr latinLnBrk="1"/>
          <a:endParaRPr lang="ko-KR" altLang="en-US"/>
        </a:p>
      </dgm:t>
    </dgm:pt>
    <dgm:pt modelId="{D8000980-165E-4E1F-BED9-9BED014089FD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/>
            <a:t>크로스핏</a:t>
          </a:r>
          <a:r>
            <a:rPr lang="ko-KR" altLang="en-US" sz="1200" dirty="0" smtClean="0"/>
            <a:t> </a:t>
          </a:r>
          <a:r>
            <a:rPr lang="ko-KR" altLang="en-US" sz="1200" dirty="0" smtClean="0"/>
            <a:t>장비 및 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ko-KR" altLang="en-US" sz="1200" dirty="0" smtClean="0"/>
            <a:t>지부등록비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3000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C7802599-5E29-43B0-96A3-4B7C93ED7924}" type="parTrans" cxnId="{2502CDC5-1843-41AD-838D-1B075A1AE8CF}">
      <dgm:prSet/>
      <dgm:spPr/>
      <dgm:t>
        <a:bodyPr/>
        <a:lstStyle/>
        <a:p>
          <a:pPr latinLnBrk="1"/>
          <a:endParaRPr lang="ko-KR" altLang="en-US"/>
        </a:p>
      </dgm:t>
    </dgm:pt>
    <dgm:pt modelId="{E1D63CE5-59BD-4881-A95C-F88D50D21FA6}" type="sibTrans" cxnId="{2502CDC5-1843-41AD-838D-1B075A1AE8CF}">
      <dgm:prSet/>
      <dgm:spPr/>
      <dgm:t>
        <a:bodyPr/>
        <a:lstStyle/>
        <a:p>
          <a:pPr latinLnBrk="1"/>
          <a:endParaRPr lang="ko-KR" altLang="en-US"/>
        </a:p>
      </dgm:t>
    </dgm:pt>
    <dgm:pt modelId="{46AB96D8-44F0-471E-86C7-B7A2D1D346A1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운전 자금</a:t>
          </a:r>
          <a:r>
            <a:rPr lang="en-US" altLang="ko-KR" b="1" dirty="0" smtClean="0">
              <a:solidFill>
                <a:schemeClr val="tx1"/>
              </a:solidFill>
            </a:rPr>
            <a:t/>
          </a:r>
          <a:br>
            <a:rPr lang="en-US" altLang="ko-KR" b="1" dirty="0" smtClean="0">
              <a:solidFill>
                <a:schemeClr val="tx1"/>
              </a:solidFill>
            </a:rPr>
          </a:br>
          <a:r>
            <a:rPr lang="en-US" altLang="ko-KR" b="1" dirty="0" smtClean="0">
              <a:solidFill>
                <a:schemeClr val="tx1"/>
              </a:solidFill>
            </a:rPr>
            <a:t>2500</a:t>
          </a:r>
          <a:r>
            <a:rPr lang="ko-KR" altLang="en-US" b="1" dirty="0" smtClean="0">
              <a:solidFill>
                <a:schemeClr val="tx1"/>
              </a:solidFill>
            </a:rPr>
            <a:t>만원</a:t>
          </a:r>
          <a:endParaRPr lang="ko-KR" altLang="en-US" b="1" dirty="0">
            <a:solidFill>
              <a:schemeClr val="tx1"/>
            </a:solidFill>
          </a:endParaRPr>
        </a:p>
      </dgm:t>
    </dgm:pt>
    <dgm:pt modelId="{A1ECFE22-D51C-4BFB-8ACC-F7509D10A753}" type="parTrans" cxnId="{007495AB-0C26-4F72-BD65-AB7FCE270975}">
      <dgm:prSet/>
      <dgm:spPr/>
      <dgm:t>
        <a:bodyPr/>
        <a:lstStyle/>
        <a:p>
          <a:pPr latinLnBrk="1"/>
          <a:endParaRPr lang="ko-KR" altLang="en-US"/>
        </a:p>
      </dgm:t>
    </dgm:pt>
    <dgm:pt modelId="{BBB33BB6-5A1C-4FEF-BB54-72EC0755EF45}" type="sibTrans" cxnId="{007495AB-0C26-4F72-BD65-AB7FCE270975}">
      <dgm:prSet/>
      <dgm:spPr/>
      <dgm:t>
        <a:bodyPr/>
        <a:lstStyle/>
        <a:p>
          <a:pPr latinLnBrk="1"/>
          <a:endParaRPr lang="ko-KR" altLang="en-US"/>
        </a:p>
      </dgm:t>
    </dgm:pt>
    <dgm:pt modelId="{B53C6E52-369B-412B-8CBE-A2EA2A2C62B0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월세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1000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3B94A270-7257-4540-888E-AEE79662A1A9}" type="parTrans" cxnId="{32AC6CE7-8360-4591-BAF7-127AAD67B565}">
      <dgm:prSet/>
      <dgm:spPr/>
      <dgm:t>
        <a:bodyPr/>
        <a:lstStyle/>
        <a:p>
          <a:pPr latinLnBrk="1"/>
          <a:endParaRPr lang="ko-KR" altLang="en-US"/>
        </a:p>
      </dgm:t>
    </dgm:pt>
    <dgm:pt modelId="{EAA6FCB2-0F87-45BF-9DD3-C0078AD5D60A}" type="sibTrans" cxnId="{32AC6CE7-8360-4591-BAF7-127AAD67B565}">
      <dgm:prSet/>
      <dgm:spPr/>
      <dgm:t>
        <a:bodyPr/>
        <a:lstStyle/>
        <a:p>
          <a:pPr latinLnBrk="1"/>
          <a:endParaRPr lang="ko-KR" altLang="en-US"/>
        </a:p>
      </dgm:t>
    </dgm:pt>
    <dgm:pt modelId="{1CF23FAD-B2C0-43D8-A159-F24CB019A810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인건비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900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6DCD3579-DFAE-4D70-B842-C00295EEBF79}" type="parTrans" cxnId="{FF662CF4-092E-4E01-ABA0-CFA8FD0D5993}">
      <dgm:prSet/>
      <dgm:spPr/>
      <dgm:t>
        <a:bodyPr/>
        <a:lstStyle/>
        <a:p>
          <a:pPr latinLnBrk="1"/>
          <a:endParaRPr lang="ko-KR" altLang="en-US"/>
        </a:p>
      </dgm:t>
    </dgm:pt>
    <dgm:pt modelId="{6566BF6F-2001-46A4-B2F2-D330523BC506}" type="sibTrans" cxnId="{FF662CF4-092E-4E01-ABA0-CFA8FD0D5993}">
      <dgm:prSet/>
      <dgm:spPr/>
      <dgm:t>
        <a:bodyPr/>
        <a:lstStyle/>
        <a:p>
          <a:pPr latinLnBrk="1"/>
          <a:endParaRPr lang="ko-KR" altLang="en-US"/>
        </a:p>
      </dgm:t>
    </dgm:pt>
    <dgm:pt modelId="{B756FBAC-0E97-472F-88CC-BCCF5A648E0B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샤워 및 </a:t>
          </a:r>
          <a:r>
            <a:rPr lang="ko-KR" altLang="en-US" sz="1200" dirty="0" err="1" smtClean="0"/>
            <a:t>환풍시설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2500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7F45AD0C-A11E-478C-9F61-4C78F832430F}" type="parTrans" cxnId="{949C2B21-5338-4FA5-9253-58CF3FF05D67}">
      <dgm:prSet/>
      <dgm:spPr/>
      <dgm:t>
        <a:bodyPr/>
        <a:lstStyle/>
        <a:p>
          <a:pPr latinLnBrk="1"/>
          <a:endParaRPr lang="ko-KR" altLang="en-US"/>
        </a:p>
      </dgm:t>
    </dgm:pt>
    <dgm:pt modelId="{8E35F29E-F59A-40CC-B164-C3C394B6ABEA}" type="sibTrans" cxnId="{949C2B21-5338-4FA5-9253-58CF3FF05D67}">
      <dgm:prSet/>
      <dgm:spPr/>
      <dgm:t>
        <a:bodyPr/>
        <a:lstStyle/>
        <a:p>
          <a:pPr latinLnBrk="1"/>
          <a:endParaRPr lang="ko-KR" altLang="en-US"/>
        </a:p>
      </dgm:t>
    </dgm:pt>
    <dgm:pt modelId="{CC0F16DE-DFAE-4A3B-A9AC-775F05144CA7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바닥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3000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FE9A7A69-7877-4E9B-B72C-0D1E7EA78AEC}" type="parTrans" cxnId="{70ED8946-17D0-4EDF-83CD-8DDEE64745D0}">
      <dgm:prSet/>
      <dgm:spPr/>
      <dgm:t>
        <a:bodyPr/>
        <a:lstStyle/>
        <a:p>
          <a:pPr latinLnBrk="1"/>
          <a:endParaRPr lang="ko-KR" altLang="en-US"/>
        </a:p>
      </dgm:t>
    </dgm:pt>
    <dgm:pt modelId="{BEC049E0-CA1F-47EA-BED6-9EFF5D875FD6}" type="sibTrans" cxnId="{70ED8946-17D0-4EDF-83CD-8DDEE64745D0}">
      <dgm:prSet/>
      <dgm:spPr/>
      <dgm:t>
        <a:bodyPr/>
        <a:lstStyle/>
        <a:p>
          <a:pPr latinLnBrk="1"/>
          <a:endParaRPr lang="ko-KR" altLang="en-US"/>
        </a:p>
      </dgm:t>
    </dgm:pt>
    <dgm:pt modelId="{4941D95D-6992-4B0A-8780-2BE095456370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인테리어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1000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E701F3D1-63D5-4353-8575-99D67E3745EA}" type="parTrans" cxnId="{4D7AC4D3-C2A6-4A2F-A951-A06D475BB521}">
      <dgm:prSet/>
      <dgm:spPr/>
      <dgm:t>
        <a:bodyPr/>
        <a:lstStyle/>
        <a:p>
          <a:pPr latinLnBrk="1"/>
          <a:endParaRPr lang="ko-KR" altLang="en-US"/>
        </a:p>
      </dgm:t>
    </dgm:pt>
    <dgm:pt modelId="{71131CFE-284E-4210-8E25-E7C238EFBF4B}" type="sibTrans" cxnId="{4D7AC4D3-C2A6-4A2F-A951-A06D475BB521}">
      <dgm:prSet/>
      <dgm:spPr/>
      <dgm:t>
        <a:bodyPr/>
        <a:lstStyle/>
        <a:p>
          <a:pPr latinLnBrk="1"/>
          <a:endParaRPr lang="ko-KR" altLang="en-US"/>
        </a:p>
      </dgm:t>
    </dgm:pt>
    <dgm:pt modelId="{3406232C-AC99-445F-9534-688773DCA7B6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잡기비용</a:t>
          </a:r>
          <a:r>
            <a:rPr lang="en-US" altLang="ko-KR" sz="1200" dirty="0" smtClean="0"/>
            <a:t>*</a:t>
          </a:r>
          <a:br>
            <a:rPr lang="en-US" altLang="ko-KR" sz="1200" dirty="0" smtClean="0"/>
          </a:br>
          <a:r>
            <a:rPr lang="en-US" altLang="ko-KR" sz="1200" dirty="0" smtClean="0"/>
            <a:t>1000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77FC8175-296B-4AF2-AE30-65A059E525FF}" type="parTrans" cxnId="{5C683DDF-AF6C-4DB3-84AF-AB37E8AC766C}">
      <dgm:prSet/>
      <dgm:spPr/>
      <dgm:t>
        <a:bodyPr/>
        <a:lstStyle/>
        <a:p>
          <a:pPr latinLnBrk="1"/>
          <a:endParaRPr lang="ko-KR" altLang="en-US"/>
        </a:p>
      </dgm:t>
    </dgm:pt>
    <dgm:pt modelId="{CC6096E0-ED35-46A8-8728-7F65B80CD831}" type="sibTrans" cxnId="{5C683DDF-AF6C-4DB3-84AF-AB37E8AC766C}">
      <dgm:prSet/>
      <dgm:spPr/>
      <dgm:t>
        <a:bodyPr/>
        <a:lstStyle/>
        <a:p>
          <a:pPr latinLnBrk="1"/>
          <a:endParaRPr lang="ko-KR" altLang="en-US"/>
        </a:p>
      </dgm:t>
    </dgm:pt>
    <dgm:pt modelId="{4F5CF256-261F-4203-866B-296A7C8F2CDA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관리비</a:t>
          </a:r>
          <a:r>
            <a:rPr lang="en-US" altLang="ko-KR" sz="1200" dirty="0" smtClean="0"/>
            <a:t/>
          </a:r>
          <a:br>
            <a:rPr lang="en-US" altLang="ko-KR" sz="1200" dirty="0" smtClean="0"/>
          </a:br>
          <a:r>
            <a:rPr lang="en-US" altLang="ko-KR" sz="1200" dirty="0" smtClean="0"/>
            <a:t>600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CCF547AB-FA5E-4D53-B104-BDD18BD0663B}" type="parTrans" cxnId="{5772CAA4-17D3-4EFA-8505-420C8D512C56}">
      <dgm:prSet/>
      <dgm:spPr/>
      <dgm:t>
        <a:bodyPr/>
        <a:lstStyle/>
        <a:p>
          <a:pPr latinLnBrk="1"/>
          <a:endParaRPr lang="ko-KR" altLang="en-US"/>
        </a:p>
      </dgm:t>
    </dgm:pt>
    <dgm:pt modelId="{1BF78846-2A81-4669-ACB9-CAB3D78E3F9D}" type="sibTrans" cxnId="{5772CAA4-17D3-4EFA-8505-420C8D512C56}">
      <dgm:prSet/>
      <dgm:spPr/>
      <dgm:t>
        <a:bodyPr/>
        <a:lstStyle/>
        <a:p>
          <a:pPr latinLnBrk="1"/>
          <a:endParaRPr lang="ko-KR" altLang="en-US"/>
        </a:p>
      </dgm:t>
    </dgm:pt>
    <dgm:pt modelId="{AAC72351-B735-40E4-8A37-A24C9EF6BB78}">
      <dgm:prSet phldrT="[텍스트]" custT="1"/>
      <dgm:spPr/>
      <dgm:t>
        <a:bodyPr/>
        <a:lstStyle/>
        <a:p>
          <a:pPr latinLnBrk="1"/>
          <a:r>
            <a:rPr lang="ko-KR" altLang="en-US" sz="2000" b="1" i="0" dirty="0" smtClean="0">
              <a:solidFill>
                <a:schemeClr val="tx1"/>
              </a:solidFill>
            </a:rPr>
            <a:t>합 계</a:t>
          </a:r>
          <a:endParaRPr lang="ko-KR" altLang="en-US" sz="2000" b="1" i="0" dirty="0">
            <a:solidFill>
              <a:schemeClr val="tx1"/>
            </a:solidFill>
          </a:endParaRPr>
        </a:p>
      </dgm:t>
    </dgm:pt>
    <dgm:pt modelId="{3EE35BD5-3868-4063-B309-D3C3638CA84E}" type="parTrans" cxnId="{8E7EA8AF-4975-4EF5-B1C0-83CD7249EF36}">
      <dgm:prSet/>
      <dgm:spPr/>
      <dgm:t>
        <a:bodyPr/>
        <a:lstStyle/>
        <a:p>
          <a:pPr latinLnBrk="1"/>
          <a:endParaRPr lang="ko-KR" altLang="en-US"/>
        </a:p>
      </dgm:t>
    </dgm:pt>
    <dgm:pt modelId="{FE58E48E-9D12-4D4D-8D6D-91C8389EB17A}" type="sibTrans" cxnId="{8E7EA8AF-4975-4EF5-B1C0-83CD7249EF36}">
      <dgm:prSet/>
      <dgm:spPr/>
      <dgm:t>
        <a:bodyPr/>
        <a:lstStyle/>
        <a:p>
          <a:pPr latinLnBrk="1"/>
          <a:endParaRPr lang="ko-KR" altLang="en-US"/>
        </a:p>
      </dgm:t>
    </dgm:pt>
    <dgm:pt modelId="{1BFDEBE7-F763-479E-9FCA-2BCEE5E6B7DE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시설자금</a:t>
          </a:r>
          <a:r>
            <a:rPr lang="en-US" altLang="ko-KR" sz="1400" b="1" dirty="0" smtClean="0"/>
            <a:t/>
          </a:r>
          <a:br>
            <a:rPr lang="en-US" altLang="ko-KR" sz="1400" b="1" dirty="0" smtClean="0"/>
          </a:br>
          <a:r>
            <a:rPr lang="en-US" altLang="ko-KR" sz="1400" b="1" dirty="0" smtClean="0"/>
            <a:t>+</a:t>
          </a:r>
          <a:br>
            <a:rPr lang="en-US" altLang="ko-KR" sz="1400" b="1" dirty="0" smtClean="0"/>
          </a:br>
          <a:r>
            <a:rPr lang="ko-KR" altLang="en-US" sz="1400" b="1" dirty="0" smtClean="0"/>
            <a:t>운전자금</a:t>
          </a:r>
          <a:r>
            <a:rPr lang="en-US" altLang="ko-KR" sz="1400" b="1" dirty="0" smtClean="0"/>
            <a:t/>
          </a:r>
          <a:br>
            <a:rPr lang="en-US" altLang="ko-KR" sz="1400" b="1" dirty="0" smtClean="0"/>
          </a:br>
          <a:r>
            <a:rPr lang="en-US" altLang="ko-KR" sz="1800" b="1" dirty="0" smtClean="0">
              <a:solidFill>
                <a:srgbClr val="FF0000"/>
              </a:solidFill>
            </a:rPr>
            <a:t>= 2</a:t>
          </a:r>
          <a:r>
            <a:rPr lang="ko-KR" altLang="en-US" sz="1800" b="1" dirty="0" err="1" smtClean="0">
              <a:solidFill>
                <a:srgbClr val="FF0000"/>
              </a:solidFill>
            </a:rPr>
            <a:t>억원</a:t>
          </a:r>
          <a:endParaRPr lang="ko-KR" altLang="en-US" sz="1400" b="1" dirty="0">
            <a:solidFill>
              <a:srgbClr val="FF0000"/>
            </a:solidFill>
          </a:endParaRPr>
        </a:p>
      </dgm:t>
    </dgm:pt>
    <dgm:pt modelId="{2180CD54-292D-449F-9B94-D11818ACB46B}" type="parTrans" cxnId="{32AD52C9-7CB1-4621-B1BF-6B610DF3830D}">
      <dgm:prSet/>
      <dgm:spPr/>
      <dgm:t>
        <a:bodyPr/>
        <a:lstStyle/>
        <a:p>
          <a:pPr latinLnBrk="1"/>
          <a:endParaRPr lang="ko-KR" altLang="en-US"/>
        </a:p>
      </dgm:t>
    </dgm:pt>
    <dgm:pt modelId="{C782BB8D-09E7-4125-8E17-6001D25DCD3E}" type="sibTrans" cxnId="{32AD52C9-7CB1-4621-B1BF-6B610DF3830D}">
      <dgm:prSet/>
      <dgm:spPr/>
      <dgm:t>
        <a:bodyPr/>
        <a:lstStyle/>
        <a:p>
          <a:pPr latinLnBrk="1"/>
          <a:endParaRPr lang="ko-KR" altLang="en-US"/>
        </a:p>
      </dgm:t>
    </dgm:pt>
    <dgm:pt modelId="{CEE6777E-0D7A-4B8E-B6F8-E543079E855C}" type="pres">
      <dgm:prSet presAssocID="{4FA4281C-826C-44A7-8D3F-8E7B7A4B67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1A6B47-72CC-4267-B773-E857211E5258}" type="pres">
      <dgm:prSet presAssocID="{AE6D7D1B-0799-4464-A8F2-93AADACD1E46}" presName="root" presStyleCnt="0"/>
      <dgm:spPr/>
    </dgm:pt>
    <dgm:pt modelId="{EA692EEA-FA85-4A37-988F-DCBA3424EC7E}" type="pres">
      <dgm:prSet presAssocID="{AE6D7D1B-0799-4464-A8F2-93AADACD1E46}" presName="rootComposite" presStyleCnt="0"/>
      <dgm:spPr/>
    </dgm:pt>
    <dgm:pt modelId="{FFBDC952-6A89-4D0D-B6C1-A9327B69EF2F}" type="pres">
      <dgm:prSet presAssocID="{AE6D7D1B-0799-4464-A8F2-93AADACD1E46}" presName="rootText" presStyleLbl="node1" presStyleIdx="0" presStyleCnt="3" custScaleX="125038"/>
      <dgm:spPr/>
      <dgm:t>
        <a:bodyPr/>
        <a:lstStyle/>
        <a:p>
          <a:pPr latinLnBrk="1"/>
          <a:endParaRPr lang="ko-KR" altLang="en-US"/>
        </a:p>
      </dgm:t>
    </dgm:pt>
    <dgm:pt modelId="{C1ACD4A0-F536-4EDB-8681-36923009D15E}" type="pres">
      <dgm:prSet presAssocID="{AE6D7D1B-0799-4464-A8F2-93AADACD1E46}" presName="rootConnector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2C4F60E-9E09-4B7E-9321-E4316E976E86}" type="pres">
      <dgm:prSet presAssocID="{AE6D7D1B-0799-4464-A8F2-93AADACD1E46}" presName="childShape" presStyleCnt="0"/>
      <dgm:spPr/>
    </dgm:pt>
    <dgm:pt modelId="{71B3F4D9-A05E-4998-9FC2-307549B207D0}" type="pres">
      <dgm:prSet presAssocID="{06618167-A267-4463-85BD-8CEAED7EDC62}" presName="Name13" presStyleLbl="parChTrans1D2" presStyleIdx="0" presStyleCnt="10"/>
      <dgm:spPr/>
      <dgm:t>
        <a:bodyPr/>
        <a:lstStyle/>
        <a:p>
          <a:pPr latinLnBrk="1"/>
          <a:endParaRPr lang="ko-KR" altLang="en-US"/>
        </a:p>
      </dgm:t>
    </dgm:pt>
    <dgm:pt modelId="{0D005F4D-BBB4-4BFA-9B97-DF6D94CCAB45}" type="pres">
      <dgm:prSet presAssocID="{0A2A001E-1F82-4088-A0A7-2940415BF301}" presName="childText" presStyleLbl="bgAcc1" presStyleIdx="0" presStyleCnt="10" custScaleX="167200" custLinFactNeighborX="19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07B444-B570-4755-BF9D-F1C75B6E252B}" type="pres">
      <dgm:prSet presAssocID="{C7802599-5E29-43B0-96A3-4B7C93ED7924}" presName="Name13" presStyleLbl="parChTrans1D2" presStyleIdx="1" presStyleCnt="10"/>
      <dgm:spPr/>
      <dgm:t>
        <a:bodyPr/>
        <a:lstStyle/>
        <a:p>
          <a:pPr latinLnBrk="1"/>
          <a:endParaRPr lang="ko-KR" altLang="en-US"/>
        </a:p>
      </dgm:t>
    </dgm:pt>
    <dgm:pt modelId="{7C9BC672-6089-4B9D-B8BF-5BBD7A01F1CC}" type="pres">
      <dgm:prSet presAssocID="{D8000980-165E-4E1F-BED9-9BED014089FD}" presName="childText" presStyleLbl="bgAcc1" presStyleIdx="1" presStyleCnt="10" custScaleX="167200" custLinFactNeighborX="19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D5E120-C519-4641-A927-656A75AB70FD}" type="pres">
      <dgm:prSet presAssocID="{7F45AD0C-A11E-478C-9F61-4C78F832430F}" presName="Name13" presStyleLbl="parChTrans1D2" presStyleIdx="2" presStyleCnt="10"/>
      <dgm:spPr/>
      <dgm:t>
        <a:bodyPr/>
        <a:lstStyle/>
        <a:p>
          <a:pPr latinLnBrk="1"/>
          <a:endParaRPr lang="ko-KR" altLang="en-US"/>
        </a:p>
      </dgm:t>
    </dgm:pt>
    <dgm:pt modelId="{6733A8DB-A6A1-4D1E-B3F3-4CA620EA8AD4}" type="pres">
      <dgm:prSet presAssocID="{B756FBAC-0E97-472F-88CC-BCCF5A648E0B}" presName="childText" presStyleLbl="bgAcc1" presStyleIdx="2" presStyleCnt="10" custScaleX="169299" custLinFactNeighborX="20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54B217-5C2B-450D-95B0-756BBA6D7ACC}" type="pres">
      <dgm:prSet presAssocID="{FE9A7A69-7877-4E9B-B72C-0D1E7EA78AEC}" presName="Name13" presStyleLbl="parChTrans1D2" presStyleIdx="3" presStyleCnt="10"/>
      <dgm:spPr/>
      <dgm:t>
        <a:bodyPr/>
        <a:lstStyle/>
        <a:p>
          <a:pPr latinLnBrk="1"/>
          <a:endParaRPr lang="ko-KR" altLang="en-US"/>
        </a:p>
      </dgm:t>
    </dgm:pt>
    <dgm:pt modelId="{570FCA62-7544-45CE-921C-1149112FE5E2}" type="pres">
      <dgm:prSet presAssocID="{CC0F16DE-DFAE-4A3B-A9AC-775F05144CA7}" presName="childText" presStyleLbl="bgAcc1" presStyleIdx="3" presStyleCnt="10" custScaleX="171398" custLinFactNeighborX="20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291C4D-448A-4C36-BB34-95BED9887243}" type="pres">
      <dgm:prSet presAssocID="{E701F3D1-63D5-4353-8575-99D67E3745EA}" presName="Name13" presStyleLbl="parChTrans1D2" presStyleIdx="4" presStyleCnt="10"/>
      <dgm:spPr/>
      <dgm:t>
        <a:bodyPr/>
        <a:lstStyle/>
        <a:p>
          <a:pPr latinLnBrk="1"/>
          <a:endParaRPr lang="ko-KR" altLang="en-US"/>
        </a:p>
      </dgm:t>
    </dgm:pt>
    <dgm:pt modelId="{A60F9519-3F05-468E-B012-C34C4D509251}" type="pres">
      <dgm:prSet presAssocID="{4941D95D-6992-4B0A-8780-2BE095456370}" presName="childText" presStyleLbl="bgAcc1" presStyleIdx="4" presStyleCnt="10" custScaleX="171398" custLinFactNeighborX="44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46C383-51A7-4BA2-8B65-8B003FCD9979}" type="pres">
      <dgm:prSet presAssocID="{77FC8175-296B-4AF2-AE30-65A059E525FF}" presName="Name13" presStyleLbl="parChTrans1D2" presStyleIdx="5" presStyleCnt="10"/>
      <dgm:spPr/>
      <dgm:t>
        <a:bodyPr/>
        <a:lstStyle/>
        <a:p>
          <a:pPr latinLnBrk="1"/>
          <a:endParaRPr lang="ko-KR" altLang="en-US"/>
        </a:p>
      </dgm:t>
    </dgm:pt>
    <dgm:pt modelId="{F842C244-941B-4BFC-ABD3-ABD595E8D3FA}" type="pres">
      <dgm:prSet presAssocID="{3406232C-AC99-445F-9534-688773DCA7B6}" presName="childText" presStyleLbl="bgAcc1" presStyleIdx="5" presStyleCnt="10" custScaleX="171400" custLinFactNeighborX="43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2CBEDA-78D7-463C-9D85-6A55983BCC04}" type="pres">
      <dgm:prSet presAssocID="{46AB96D8-44F0-471E-86C7-B7A2D1D346A1}" presName="root" presStyleCnt="0"/>
      <dgm:spPr/>
    </dgm:pt>
    <dgm:pt modelId="{F8C5AEBD-3B14-4C27-B047-58C7D766A301}" type="pres">
      <dgm:prSet presAssocID="{46AB96D8-44F0-471E-86C7-B7A2D1D346A1}" presName="rootComposite" presStyleCnt="0"/>
      <dgm:spPr/>
    </dgm:pt>
    <dgm:pt modelId="{B9AD3842-2BC3-4641-A6D2-3C4FF99D778D}" type="pres">
      <dgm:prSet presAssocID="{46AB96D8-44F0-471E-86C7-B7A2D1D346A1}" presName="rootText" presStyleLbl="node1" presStyleIdx="1" presStyleCnt="3" custScaleX="137765" custLinFactNeighborX="55255"/>
      <dgm:spPr/>
      <dgm:t>
        <a:bodyPr/>
        <a:lstStyle/>
        <a:p>
          <a:pPr latinLnBrk="1"/>
          <a:endParaRPr lang="ko-KR" altLang="en-US"/>
        </a:p>
      </dgm:t>
    </dgm:pt>
    <dgm:pt modelId="{A0E12175-A8C4-46E4-9B26-470EB71C3819}" type="pres">
      <dgm:prSet presAssocID="{46AB96D8-44F0-471E-86C7-B7A2D1D346A1}" presName="rootConnector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B426C10-BFF5-42DF-9D1F-BE135C31EB8E}" type="pres">
      <dgm:prSet presAssocID="{46AB96D8-44F0-471E-86C7-B7A2D1D346A1}" presName="childShape" presStyleCnt="0"/>
      <dgm:spPr/>
    </dgm:pt>
    <dgm:pt modelId="{D165E656-F933-4490-98D9-6A248A8D29E8}" type="pres">
      <dgm:prSet presAssocID="{3B94A270-7257-4540-888E-AEE79662A1A9}" presName="Name13" presStyleLbl="parChTrans1D2" presStyleIdx="6" presStyleCnt="10"/>
      <dgm:spPr/>
      <dgm:t>
        <a:bodyPr/>
        <a:lstStyle/>
        <a:p>
          <a:pPr latinLnBrk="1"/>
          <a:endParaRPr lang="ko-KR" altLang="en-US"/>
        </a:p>
      </dgm:t>
    </dgm:pt>
    <dgm:pt modelId="{FFE0A2A1-AA01-49E6-84B9-1D37A4B15273}" type="pres">
      <dgm:prSet presAssocID="{B53C6E52-369B-412B-8CBE-A2EA2A2C62B0}" presName="childText" presStyleLbl="bgAcc1" presStyleIdx="6" presStyleCnt="10" custLinFactNeighborX="688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1ABF34-7921-415A-87AC-6F9E542A5B35}" type="pres">
      <dgm:prSet presAssocID="{CCF547AB-FA5E-4D53-B104-BDD18BD0663B}" presName="Name13" presStyleLbl="parChTrans1D2" presStyleIdx="7" presStyleCnt="10"/>
      <dgm:spPr/>
      <dgm:t>
        <a:bodyPr/>
        <a:lstStyle/>
        <a:p>
          <a:pPr latinLnBrk="1"/>
          <a:endParaRPr lang="ko-KR" altLang="en-US"/>
        </a:p>
      </dgm:t>
    </dgm:pt>
    <dgm:pt modelId="{B1CD7873-5790-4F7B-984C-2AC2ECC91574}" type="pres">
      <dgm:prSet presAssocID="{4F5CF256-261F-4203-866B-296A7C8F2CDA}" presName="childText" presStyleLbl="bgAcc1" presStyleIdx="7" presStyleCnt="10" custLinFactNeighborX="688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24C84D-5004-4736-B02D-FB91E0FE86AB}" type="pres">
      <dgm:prSet presAssocID="{6DCD3579-DFAE-4D70-B842-C00295EEBF79}" presName="Name13" presStyleLbl="parChTrans1D2" presStyleIdx="8" presStyleCnt="10"/>
      <dgm:spPr/>
      <dgm:t>
        <a:bodyPr/>
        <a:lstStyle/>
        <a:p>
          <a:pPr latinLnBrk="1"/>
          <a:endParaRPr lang="ko-KR" altLang="en-US"/>
        </a:p>
      </dgm:t>
    </dgm:pt>
    <dgm:pt modelId="{BDDF6AAE-4856-4F7D-820E-8DFF0C84DD2B}" type="pres">
      <dgm:prSet presAssocID="{1CF23FAD-B2C0-43D8-A159-F24CB019A810}" presName="childText" presStyleLbl="bgAcc1" presStyleIdx="8" presStyleCnt="10" custLinFactNeighborX="690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C544BE-B58D-4E7C-B356-5D1484D961EE}" type="pres">
      <dgm:prSet presAssocID="{AAC72351-B735-40E4-8A37-A24C9EF6BB78}" presName="root" presStyleCnt="0"/>
      <dgm:spPr/>
    </dgm:pt>
    <dgm:pt modelId="{730E7689-5679-4606-B9D2-F8DC0F94EB4A}" type="pres">
      <dgm:prSet presAssocID="{AAC72351-B735-40E4-8A37-A24C9EF6BB78}" presName="rootComposite" presStyleCnt="0"/>
      <dgm:spPr/>
    </dgm:pt>
    <dgm:pt modelId="{C1903D09-F5D2-4B14-84CC-4257C8466011}" type="pres">
      <dgm:prSet presAssocID="{AAC72351-B735-40E4-8A37-A24C9EF6BB78}" presName="rootText" presStyleLbl="node1" presStyleIdx="2" presStyleCnt="3" custLinFactX="30272" custLinFactNeighborX="100000" custLinFactNeighborY="-4769"/>
      <dgm:spPr/>
      <dgm:t>
        <a:bodyPr/>
        <a:lstStyle/>
        <a:p>
          <a:pPr latinLnBrk="1"/>
          <a:endParaRPr lang="ko-KR" altLang="en-US"/>
        </a:p>
      </dgm:t>
    </dgm:pt>
    <dgm:pt modelId="{8F132B33-6809-4184-8355-F636F6656036}" type="pres">
      <dgm:prSet presAssocID="{AAC72351-B735-40E4-8A37-A24C9EF6BB78}" presName="rootConnector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55EFC5D-36A3-471F-8045-E4E04B64D9BB}" type="pres">
      <dgm:prSet presAssocID="{AAC72351-B735-40E4-8A37-A24C9EF6BB78}" presName="childShape" presStyleCnt="0"/>
      <dgm:spPr/>
    </dgm:pt>
    <dgm:pt modelId="{32B57A8F-FFF1-45A7-BDA7-7642A2101AAC}" type="pres">
      <dgm:prSet presAssocID="{2180CD54-292D-449F-9B94-D11818ACB46B}" presName="Name13" presStyleLbl="parChTrans1D2" presStyleIdx="9" presStyleCnt="10"/>
      <dgm:spPr/>
      <dgm:t>
        <a:bodyPr/>
        <a:lstStyle/>
        <a:p>
          <a:pPr latinLnBrk="1"/>
          <a:endParaRPr lang="ko-KR" altLang="en-US"/>
        </a:p>
      </dgm:t>
    </dgm:pt>
    <dgm:pt modelId="{5F79E2DE-9043-4478-8145-661AC55DB606}" type="pres">
      <dgm:prSet presAssocID="{1BFDEBE7-F763-479E-9FCA-2BCEE5E6B7DE}" presName="childText" presStyleLbl="bgAcc1" presStyleIdx="9" presStyleCnt="10" custScaleX="166834" custScaleY="185547" custLinFactX="64824" custLinFactY="1617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A4ECD6-0C2C-4CD5-804E-35BF441FBA11}" type="presOf" srcId="{0A2A001E-1F82-4088-A0A7-2940415BF301}" destId="{0D005F4D-BBB4-4BFA-9B97-DF6D94CCAB45}" srcOrd="0" destOrd="0" presId="urn:microsoft.com/office/officeart/2005/8/layout/hierarchy3"/>
    <dgm:cxn modelId="{1B7C10B6-344F-4786-9FEE-8968D27BF3EF}" type="presOf" srcId="{46AB96D8-44F0-471E-86C7-B7A2D1D346A1}" destId="{A0E12175-A8C4-46E4-9B26-470EB71C3819}" srcOrd="1" destOrd="0" presId="urn:microsoft.com/office/officeart/2005/8/layout/hierarchy3"/>
    <dgm:cxn modelId="{32AC6CE7-8360-4591-BAF7-127AAD67B565}" srcId="{46AB96D8-44F0-471E-86C7-B7A2D1D346A1}" destId="{B53C6E52-369B-412B-8CBE-A2EA2A2C62B0}" srcOrd="0" destOrd="0" parTransId="{3B94A270-7257-4540-888E-AEE79662A1A9}" sibTransId="{EAA6FCB2-0F87-45BF-9DD3-C0078AD5D60A}"/>
    <dgm:cxn modelId="{21A022CA-2068-428A-8A54-A6632CDCE54A}" type="presOf" srcId="{AAC72351-B735-40E4-8A37-A24C9EF6BB78}" destId="{C1903D09-F5D2-4B14-84CC-4257C8466011}" srcOrd="0" destOrd="0" presId="urn:microsoft.com/office/officeart/2005/8/layout/hierarchy3"/>
    <dgm:cxn modelId="{151171E6-F7B7-4C5C-BBB5-27F561FE7EE9}" type="presOf" srcId="{D8000980-165E-4E1F-BED9-9BED014089FD}" destId="{7C9BC672-6089-4B9D-B8BF-5BBD7A01F1CC}" srcOrd="0" destOrd="0" presId="urn:microsoft.com/office/officeart/2005/8/layout/hierarchy3"/>
    <dgm:cxn modelId="{007495AB-0C26-4F72-BD65-AB7FCE270975}" srcId="{4FA4281C-826C-44A7-8D3F-8E7B7A4B67AC}" destId="{46AB96D8-44F0-471E-86C7-B7A2D1D346A1}" srcOrd="1" destOrd="0" parTransId="{A1ECFE22-D51C-4BFB-8ACC-F7509D10A753}" sibTransId="{BBB33BB6-5A1C-4FEF-BB54-72EC0755EF45}"/>
    <dgm:cxn modelId="{B31955F8-A92E-4E22-A271-22DA39578628}" type="presOf" srcId="{4941D95D-6992-4B0A-8780-2BE095456370}" destId="{A60F9519-3F05-468E-B012-C34C4D509251}" srcOrd="0" destOrd="0" presId="urn:microsoft.com/office/officeart/2005/8/layout/hierarchy3"/>
    <dgm:cxn modelId="{E7D0F672-08E3-46B0-85C3-5FE9859FCB75}" type="presOf" srcId="{1CF23FAD-B2C0-43D8-A159-F24CB019A810}" destId="{BDDF6AAE-4856-4F7D-820E-8DFF0C84DD2B}" srcOrd="0" destOrd="0" presId="urn:microsoft.com/office/officeart/2005/8/layout/hierarchy3"/>
    <dgm:cxn modelId="{593C4D13-5FEF-4D39-ADEF-28D5030353D5}" type="presOf" srcId="{AE6D7D1B-0799-4464-A8F2-93AADACD1E46}" destId="{C1ACD4A0-F536-4EDB-8681-36923009D15E}" srcOrd="1" destOrd="0" presId="urn:microsoft.com/office/officeart/2005/8/layout/hierarchy3"/>
    <dgm:cxn modelId="{3AF2CAA0-107D-4D34-8F75-2BED9EF818CC}" type="presOf" srcId="{3B94A270-7257-4540-888E-AEE79662A1A9}" destId="{D165E656-F933-4490-98D9-6A248A8D29E8}" srcOrd="0" destOrd="0" presId="urn:microsoft.com/office/officeart/2005/8/layout/hierarchy3"/>
    <dgm:cxn modelId="{5772CAA4-17D3-4EFA-8505-420C8D512C56}" srcId="{46AB96D8-44F0-471E-86C7-B7A2D1D346A1}" destId="{4F5CF256-261F-4203-866B-296A7C8F2CDA}" srcOrd="1" destOrd="0" parTransId="{CCF547AB-FA5E-4D53-B104-BDD18BD0663B}" sibTransId="{1BF78846-2A81-4669-ACB9-CAB3D78E3F9D}"/>
    <dgm:cxn modelId="{8E7EA8AF-4975-4EF5-B1C0-83CD7249EF36}" srcId="{4FA4281C-826C-44A7-8D3F-8E7B7A4B67AC}" destId="{AAC72351-B735-40E4-8A37-A24C9EF6BB78}" srcOrd="2" destOrd="0" parTransId="{3EE35BD5-3868-4063-B309-D3C3638CA84E}" sibTransId="{FE58E48E-9D12-4D4D-8D6D-91C8389EB17A}"/>
    <dgm:cxn modelId="{4C6CA301-020D-4412-B055-B5673460816C}" type="presOf" srcId="{AAC72351-B735-40E4-8A37-A24C9EF6BB78}" destId="{8F132B33-6809-4184-8355-F636F6656036}" srcOrd="1" destOrd="0" presId="urn:microsoft.com/office/officeart/2005/8/layout/hierarchy3"/>
    <dgm:cxn modelId="{D7610AD8-B0CE-43A6-8CC6-4E0C541D47A8}" type="presOf" srcId="{B756FBAC-0E97-472F-88CC-BCCF5A648E0B}" destId="{6733A8DB-A6A1-4D1E-B3F3-4CA620EA8AD4}" srcOrd="0" destOrd="0" presId="urn:microsoft.com/office/officeart/2005/8/layout/hierarchy3"/>
    <dgm:cxn modelId="{05A87B49-7CCC-4DD9-ACB2-F473C3B61B2B}" type="presOf" srcId="{6DCD3579-DFAE-4D70-B842-C00295EEBF79}" destId="{D624C84D-5004-4736-B02D-FB91E0FE86AB}" srcOrd="0" destOrd="0" presId="urn:microsoft.com/office/officeart/2005/8/layout/hierarchy3"/>
    <dgm:cxn modelId="{54F2F88C-A974-438A-9EE6-39C46494DE7C}" type="presOf" srcId="{AE6D7D1B-0799-4464-A8F2-93AADACD1E46}" destId="{FFBDC952-6A89-4D0D-B6C1-A9327B69EF2F}" srcOrd="0" destOrd="0" presId="urn:microsoft.com/office/officeart/2005/8/layout/hierarchy3"/>
    <dgm:cxn modelId="{2502CDC5-1843-41AD-838D-1B075A1AE8CF}" srcId="{AE6D7D1B-0799-4464-A8F2-93AADACD1E46}" destId="{D8000980-165E-4E1F-BED9-9BED014089FD}" srcOrd="1" destOrd="0" parTransId="{C7802599-5E29-43B0-96A3-4B7C93ED7924}" sibTransId="{E1D63CE5-59BD-4881-A95C-F88D50D21FA6}"/>
    <dgm:cxn modelId="{949C2B21-5338-4FA5-9253-58CF3FF05D67}" srcId="{AE6D7D1B-0799-4464-A8F2-93AADACD1E46}" destId="{B756FBAC-0E97-472F-88CC-BCCF5A648E0B}" srcOrd="2" destOrd="0" parTransId="{7F45AD0C-A11E-478C-9F61-4C78F832430F}" sibTransId="{8E35F29E-F59A-40CC-B164-C3C394B6ABEA}"/>
    <dgm:cxn modelId="{5C683DDF-AF6C-4DB3-84AF-AB37E8AC766C}" srcId="{AE6D7D1B-0799-4464-A8F2-93AADACD1E46}" destId="{3406232C-AC99-445F-9534-688773DCA7B6}" srcOrd="5" destOrd="0" parTransId="{77FC8175-296B-4AF2-AE30-65A059E525FF}" sibTransId="{CC6096E0-ED35-46A8-8728-7F65B80CD831}"/>
    <dgm:cxn modelId="{2A484F44-A1F9-42F6-B7B9-C55726D78153}" type="presOf" srcId="{1BFDEBE7-F763-479E-9FCA-2BCEE5E6B7DE}" destId="{5F79E2DE-9043-4478-8145-661AC55DB606}" srcOrd="0" destOrd="0" presId="urn:microsoft.com/office/officeart/2005/8/layout/hierarchy3"/>
    <dgm:cxn modelId="{770038F5-6C88-4B1F-A273-AD2AA0DE5B40}" type="presOf" srcId="{3406232C-AC99-445F-9534-688773DCA7B6}" destId="{F842C244-941B-4BFC-ABD3-ABD595E8D3FA}" srcOrd="0" destOrd="0" presId="urn:microsoft.com/office/officeart/2005/8/layout/hierarchy3"/>
    <dgm:cxn modelId="{575BDC10-5580-4C6C-AF16-3CE16909DD1A}" type="presOf" srcId="{C7802599-5E29-43B0-96A3-4B7C93ED7924}" destId="{FC07B444-B570-4755-BF9D-F1C75B6E252B}" srcOrd="0" destOrd="0" presId="urn:microsoft.com/office/officeart/2005/8/layout/hierarchy3"/>
    <dgm:cxn modelId="{1C0A0FFE-275F-466A-8832-7F25D9D09EF9}" type="presOf" srcId="{E701F3D1-63D5-4353-8575-99D67E3745EA}" destId="{69291C4D-448A-4C36-BB34-95BED9887243}" srcOrd="0" destOrd="0" presId="urn:microsoft.com/office/officeart/2005/8/layout/hierarchy3"/>
    <dgm:cxn modelId="{C8C1031C-446F-4A64-9A58-EABD00C86762}" type="presOf" srcId="{B53C6E52-369B-412B-8CBE-A2EA2A2C62B0}" destId="{FFE0A2A1-AA01-49E6-84B9-1D37A4B15273}" srcOrd="0" destOrd="0" presId="urn:microsoft.com/office/officeart/2005/8/layout/hierarchy3"/>
    <dgm:cxn modelId="{FF662CF4-092E-4E01-ABA0-CFA8FD0D5993}" srcId="{46AB96D8-44F0-471E-86C7-B7A2D1D346A1}" destId="{1CF23FAD-B2C0-43D8-A159-F24CB019A810}" srcOrd="2" destOrd="0" parTransId="{6DCD3579-DFAE-4D70-B842-C00295EEBF79}" sibTransId="{6566BF6F-2001-46A4-B2F2-D330523BC506}"/>
    <dgm:cxn modelId="{87E84DE1-0549-4109-971C-229361F0A97E}" type="presOf" srcId="{2180CD54-292D-449F-9B94-D11818ACB46B}" destId="{32B57A8F-FFF1-45A7-BDA7-7642A2101AAC}" srcOrd="0" destOrd="0" presId="urn:microsoft.com/office/officeart/2005/8/layout/hierarchy3"/>
    <dgm:cxn modelId="{4D7AC4D3-C2A6-4A2F-A951-A06D475BB521}" srcId="{AE6D7D1B-0799-4464-A8F2-93AADACD1E46}" destId="{4941D95D-6992-4B0A-8780-2BE095456370}" srcOrd="4" destOrd="0" parTransId="{E701F3D1-63D5-4353-8575-99D67E3745EA}" sibTransId="{71131CFE-284E-4210-8E25-E7C238EFBF4B}"/>
    <dgm:cxn modelId="{1C2D3F44-BA83-46C6-81D3-86EAC58160C1}" type="presOf" srcId="{7F45AD0C-A11E-478C-9F61-4C78F832430F}" destId="{71D5E120-C519-4641-A927-656A75AB70FD}" srcOrd="0" destOrd="0" presId="urn:microsoft.com/office/officeart/2005/8/layout/hierarchy3"/>
    <dgm:cxn modelId="{849D5511-F18D-4691-99E4-2A5CB7043B78}" type="presOf" srcId="{46AB96D8-44F0-471E-86C7-B7A2D1D346A1}" destId="{B9AD3842-2BC3-4641-A6D2-3C4FF99D778D}" srcOrd="0" destOrd="0" presId="urn:microsoft.com/office/officeart/2005/8/layout/hierarchy3"/>
    <dgm:cxn modelId="{854EE3B9-B264-4FB2-8E6E-53D833326B25}" type="presOf" srcId="{77FC8175-296B-4AF2-AE30-65A059E525FF}" destId="{0846C383-51A7-4BA2-8B65-8B003FCD9979}" srcOrd="0" destOrd="0" presId="urn:microsoft.com/office/officeart/2005/8/layout/hierarchy3"/>
    <dgm:cxn modelId="{95EBBA32-C345-4CF1-80AC-296C38D8D15E}" type="presOf" srcId="{4FA4281C-826C-44A7-8D3F-8E7B7A4B67AC}" destId="{CEE6777E-0D7A-4B8E-B6F8-E543079E855C}" srcOrd="0" destOrd="0" presId="urn:microsoft.com/office/officeart/2005/8/layout/hierarchy3"/>
    <dgm:cxn modelId="{2716EC25-4A58-4BEC-86C1-21C8717409CC}" type="presOf" srcId="{CC0F16DE-DFAE-4A3B-A9AC-775F05144CA7}" destId="{570FCA62-7544-45CE-921C-1149112FE5E2}" srcOrd="0" destOrd="0" presId="urn:microsoft.com/office/officeart/2005/8/layout/hierarchy3"/>
    <dgm:cxn modelId="{9122E156-675B-498B-9EE5-F3E485B9C18F}" type="presOf" srcId="{CCF547AB-FA5E-4D53-B104-BDD18BD0663B}" destId="{E51ABF34-7921-415A-87AC-6F9E542A5B35}" srcOrd="0" destOrd="0" presId="urn:microsoft.com/office/officeart/2005/8/layout/hierarchy3"/>
    <dgm:cxn modelId="{0CB677D6-86E2-4623-B844-2C9E2AD494AC}" type="presOf" srcId="{FE9A7A69-7877-4E9B-B72C-0D1E7EA78AEC}" destId="{B354B217-5C2B-450D-95B0-756BBA6D7ACC}" srcOrd="0" destOrd="0" presId="urn:microsoft.com/office/officeart/2005/8/layout/hierarchy3"/>
    <dgm:cxn modelId="{8F8E1118-727E-47FA-A989-311EA51BD8EB}" srcId="{4FA4281C-826C-44A7-8D3F-8E7B7A4B67AC}" destId="{AE6D7D1B-0799-4464-A8F2-93AADACD1E46}" srcOrd="0" destOrd="0" parTransId="{5F90ACC7-3D89-4421-B331-EB17EC5638A4}" sibTransId="{FFC17F88-AD70-4D76-83BF-D036E2A6A28F}"/>
    <dgm:cxn modelId="{1903CD6C-D418-4D7B-8121-0D8DDCB13341}" type="presOf" srcId="{06618167-A267-4463-85BD-8CEAED7EDC62}" destId="{71B3F4D9-A05E-4998-9FC2-307549B207D0}" srcOrd="0" destOrd="0" presId="urn:microsoft.com/office/officeart/2005/8/layout/hierarchy3"/>
    <dgm:cxn modelId="{32AD52C9-7CB1-4621-B1BF-6B610DF3830D}" srcId="{AAC72351-B735-40E4-8A37-A24C9EF6BB78}" destId="{1BFDEBE7-F763-479E-9FCA-2BCEE5E6B7DE}" srcOrd="0" destOrd="0" parTransId="{2180CD54-292D-449F-9B94-D11818ACB46B}" sibTransId="{C782BB8D-09E7-4125-8E17-6001D25DCD3E}"/>
    <dgm:cxn modelId="{950722AE-D3EF-4F5F-AD5D-5C9DC8AE96C0}" type="presOf" srcId="{4F5CF256-261F-4203-866B-296A7C8F2CDA}" destId="{B1CD7873-5790-4F7B-984C-2AC2ECC91574}" srcOrd="0" destOrd="0" presId="urn:microsoft.com/office/officeart/2005/8/layout/hierarchy3"/>
    <dgm:cxn modelId="{CFF4CCCE-3A8D-497D-AE40-AD10655F1280}" srcId="{AE6D7D1B-0799-4464-A8F2-93AADACD1E46}" destId="{0A2A001E-1F82-4088-A0A7-2940415BF301}" srcOrd="0" destOrd="0" parTransId="{06618167-A267-4463-85BD-8CEAED7EDC62}" sibTransId="{AEB7CE95-ED48-4CFF-A190-C4E98C3B7371}"/>
    <dgm:cxn modelId="{70ED8946-17D0-4EDF-83CD-8DDEE64745D0}" srcId="{AE6D7D1B-0799-4464-A8F2-93AADACD1E46}" destId="{CC0F16DE-DFAE-4A3B-A9AC-775F05144CA7}" srcOrd="3" destOrd="0" parTransId="{FE9A7A69-7877-4E9B-B72C-0D1E7EA78AEC}" sibTransId="{BEC049E0-CA1F-47EA-BED6-9EFF5D875FD6}"/>
    <dgm:cxn modelId="{0A938D57-0CC6-4526-8796-DD61804842C8}" type="presParOf" srcId="{CEE6777E-0D7A-4B8E-B6F8-E543079E855C}" destId="{541A6B47-72CC-4267-B773-E857211E5258}" srcOrd="0" destOrd="0" presId="urn:microsoft.com/office/officeart/2005/8/layout/hierarchy3"/>
    <dgm:cxn modelId="{AF537CAA-B5C1-4AE6-8B98-EBF48A19EAAE}" type="presParOf" srcId="{541A6B47-72CC-4267-B773-E857211E5258}" destId="{EA692EEA-FA85-4A37-988F-DCBA3424EC7E}" srcOrd="0" destOrd="0" presId="urn:microsoft.com/office/officeart/2005/8/layout/hierarchy3"/>
    <dgm:cxn modelId="{7C67EB5C-7634-4639-BF6B-6DF4901506C8}" type="presParOf" srcId="{EA692EEA-FA85-4A37-988F-DCBA3424EC7E}" destId="{FFBDC952-6A89-4D0D-B6C1-A9327B69EF2F}" srcOrd="0" destOrd="0" presId="urn:microsoft.com/office/officeart/2005/8/layout/hierarchy3"/>
    <dgm:cxn modelId="{BF4B46F0-D9D8-4321-AE57-035878F036B3}" type="presParOf" srcId="{EA692EEA-FA85-4A37-988F-DCBA3424EC7E}" destId="{C1ACD4A0-F536-4EDB-8681-36923009D15E}" srcOrd="1" destOrd="0" presId="urn:microsoft.com/office/officeart/2005/8/layout/hierarchy3"/>
    <dgm:cxn modelId="{EE6DB88C-1E9A-4498-AD6F-ED57804056DD}" type="presParOf" srcId="{541A6B47-72CC-4267-B773-E857211E5258}" destId="{72C4F60E-9E09-4B7E-9321-E4316E976E86}" srcOrd="1" destOrd="0" presId="urn:microsoft.com/office/officeart/2005/8/layout/hierarchy3"/>
    <dgm:cxn modelId="{D87C1231-90AF-4970-94CD-F37FD6302448}" type="presParOf" srcId="{72C4F60E-9E09-4B7E-9321-E4316E976E86}" destId="{71B3F4D9-A05E-4998-9FC2-307549B207D0}" srcOrd="0" destOrd="0" presId="urn:microsoft.com/office/officeart/2005/8/layout/hierarchy3"/>
    <dgm:cxn modelId="{61F73C2D-7B98-4438-A535-B13B06D07732}" type="presParOf" srcId="{72C4F60E-9E09-4B7E-9321-E4316E976E86}" destId="{0D005F4D-BBB4-4BFA-9B97-DF6D94CCAB45}" srcOrd="1" destOrd="0" presId="urn:microsoft.com/office/officeart/2005/8/layout/hierarchy3"/>
    <dgm:cxn modelId="{7165E05E-2E52-44AD-B2C5-031E06D35457}" type="presParOf" srcId="{72C4F60E-9E09-4B7E-9321-E4316E976E86}" destId="{FC07B444-B570-4755-BF9D-F1C75B6E252B}" srcOrd="2" destOrd="0" presId="urn:microsoft.com/office/officeart/2005/8/layout/hierarchy3"/>
    <dgm:cxn modelId="{FEE413D2-F828-42E6-B589-BE1E1AB7F8EA}" type="presParOf" srcId="{72C4F60E-9E09-4B7E-9321-E4316E976E86}" destId="{7C9BC672-6089-4B9D-B8BF-5BBD7A01F1CC}" srcOrd="3" destOrd="0" presId="urn:microsoft.com/office/officeart/2005/8/layout/hierarchy3"/>
    <dgm:cxn modelId="{245A00AA-AE87-4A93-970B-3DC8A3263D98}" type="presParOf" srcId="{72C4F60E-9E09-4B7E-9321-E4316E976E86}" destId="{71D5E120-C519-4641-A927-656A75AB70FD}" srcOrd="4" destOrd="0" presId="urn:microsoft.com/office/officeart/2005/8/layout/hierarchy3"/>
    <dgm:cxn modelId="{1F73927C-90BC-4683-BB99-A320AE89CF2D}" type="presParOf" srcId="{72C4F60E-9E09-4B7E-9321-E4316E976E86}" destId="{6733A8DB-A6A1-4D1E-B3F3-4CA620EA8AD4}" srcOrd="5" destOrd="0" presId="urn:microsoft.com/office/officeart/2005/8/layout/hierarchy3"/>
    <dgm:cxn modelId="{5A76680A-6D39-4E87-88E7-28154FD4AF42}" type="presParOf" srcId="{72C4F60E-9E09-4B7E-9321-E4316E976E86}" destId="{B354B217-5C2B-450D-95B0-756BBA6D7ACC}" srcOrd="6" destOrd="0" presId="urn:microsoft.com/office/officeart/2005/8/layout/hierarchy3"/>
    <dgm:cxn modelId="{2BABD800-C441-41D4-88D7-E420E234BFA6}" type="presParOf" srcId="{72C4F60E-9E09-4B7E-9321-E4316E976E86}" destId="{570FCA62-7544-45CE-921C-1149112FE5E2}" srcOrd="7" destOrd="0" presId="urn:microsoft.com/office/officeart/2005/8/layout/hierarchy3"/>
    <dgm:cxn modelId="{3230877E-C193-4B57-84B2-1877FDB7C5D1}" type="presParOf" srcId="{72C4F60E-9E09-4B7E-9321-E4316E976E86}" destId="{69291C4D-448A-4C36-BB34-95BED9887243}" srcOrd="8" destOrd="0" presId="urn:microsoft.com/office/officeart/2005/8/layout/hierarchy3"/>
    <dgm:cxn modelId="{934EB9BD-EA3A-451B-B566-6774F9F6EAC4}" type="presParOf" srcId="{72C4F60E-9E09-4B7E-9321-E4316E976E86}" destId="{A60F9519-3F05-468E-B012-C34C4D509251}" srcOrd="9" destOrd="0" presId="urn:microsoft.com/office/officeart/2005/8/layout/hierarchy3"/>
    <dgm:cxn modelId="{EBE5B883-1CA0-4463-BC14-1B37E67B0CFA}" type="presParOf" srcId="{72C4F60E-9E09-4B7E-9321-E4316E976E86}" destId="{0846C383-51A7-4BA2-8B65-8B003FCD9979}" srcOrd="10" destOrd="0" presId="urn:microsoft.com/office/officeart/2005/8/layout/hierarchy3"/>
    <dgm:cxn modelId="{5CAD9754-A98D-4E9F-A0F4-2139D8E1160F}" type="presParOf" srcId="{72C4F60E-9E09-4B7E-9321-E4316E976E86}" destId="{F842C244-941B-4BFC-ABD3-ABD595E8D3FA}" srcOrd="11" destOrd="0" presId="urn:microsoft.com/office/officeart/2005/8/layout/hierarchy3"/>
    <dgm:cxn modelId="{EA16972D-B831-4545-A51B-BE0E9B9BB4E5}" type="presParOf" srcId="{CEE6777E-0D7A-4B8E-B6F8-E543079E855C}" destId="{102CBEDA-78D7-463C-9D85-6A55983BCC04}" srcOrd="1" destOrd="0" presId="urn:microsoft.com/office/officeart/2005/8/layout/hierarchy3"/>
    <dgm:cxn modelId="{49336DBC-0DD1-44D9-89DB-67B856D68654}" type="presParOf" srcId="{102CBEDA-78D7-463C-9D85-6A55983BCC04}" destId="{F8C5AEBD-3B14-4C27-B047-58C7D766A301}" srcOrd="0" destOrd="0" presId="urn:microsoft.com/office/officeart/2005/8/layout/hierarchy3"/>
    <dgm:cxn modelId="{8F821B0C-47F3-4CE5-A9A7-A72FF9CFE180}" type="presParOf" srcId="{F8C5AEBD-3B14-4C27-B047-58C7D766A301}" destId="{B9AD3842-2BC3-4641-A6D2-3C4FF99D778D}" srcOrd="0" destOrd="0" presId="urn:microsoft.com/office/officeart/2005/8/layout/hierarchy3"/>
    <dgm:cxn modelId="{07E31042-6F27-4BAF-892C-B85A636730FC}" type="presParOf" srcId="{F8C5AEBD-3B14-4C27-B047-58C7D766A301}" destId="{A0E12175-A8C4-46E4-9B26-470EB71C3819}" srcOrd="1" destOrd="0" presId="urn:microsoft.com/office/officeart/2005/8/layout/hierarchy3"/>
    <dgm:cxn modelId="{A0A806F0-1B90-469D-A751-7884130890DA}" type="presParOf" srcId="{102CBEDA-78D7-463C-9D85-6A55983BCC04}" destId="{5B426C10-BFF5-42DF-9D1F-BE135C31EB8E}" srcOrd="1" destOrd="0" presId="urn:microsoft.com/office/officeart/2005/8/layout/hierarchy3"/>
    <dgm:cxn modelId="{998B98B7-2A4F-4EF0-8A89-AAEEE6EED348}" type="presParOf" srcId="{5B426C10-BFF5-42DF-9D1F-BE135C31EB8E}" destId="{D165E656-F933-4490-98D9-6A248A8D29E8}" srcOrd="0" destOrd="0" presId="urn:microsoft.com/office/officeart/2005/8/layout/hierarchy3"/>
    <dgm:cxn modelId="{D978A307-0350-4E1B-8AAE-81905D03AD15}" type="presParOf" srcId="{5B426C10-BFF5-42DF-9D1F-BE135C31EB8E}" destId="{FFE0A2A1-AA01-49E6-84B9-1D37A4B15273}" srcOrd="1" destOrd="0" presId="urn:microsoft.com/office/officeart/2005/8/layout/hierarchy3"/>
    <dgm:cxn modelId="{02199F40-FEEA-4EB9-A624-9D5BD50F9C47}" type="presParOf" srcId="{5B426C10-BFF5-42DF-9D1F-BE135C31EB8E}" destId="{E51ABF34-7921-415A-87AC-6F9E542A5B35}" srcOrd="2" destOrd="0" presId="urn:microsoft.com/office/officeart/2005/8/layout/hierarchy3"/>
    <dgm:cxn modelId="{6A8A3DC1-6559-47A2-88B9-B0665292B3CE}" type="presParOf" srcId="{5B426C10-BFF5-42DF-9D1F-BE135C31EB8E}" destId="{B1CD7873-5790-4F7B-984C-2AC2ECC91574}" srcOrd="3" destOrd="0" presId="urn:microsoft.com/office/officeart/2005/8/layout/hierarchy3"/>
    <dgm:cxn modelId="{0C3FC556-B549-46DE-B33E-915DCE92E056}" type="presParOf" srcId="{5B426C10-BFF5-42DF-9D1F-BE135C31EB8E}" destId="{D624C84D-5004-4736-B02D-FB91E0FE86AB}" srcOrd="4" destOrd="0" presId="urn:microsoft.com/office/officeart/2005/8/layout/hierarchy3"/>
    <dgm:cxn modelId="{4FFAEBF8-C02C-43B0-B543-BA10C49B8CB4}" type="presParOf" srcId="{5B426C10-BFF5-42DF-9D1F-BE135C31EB8E}" destId="{BDDF6AAE-4856-4F7D-820E-8DFF0C84DD2B}" srcOrd="5" destOrd="0" presId="urn:microsoft.com/office/officeart/2005/8/layout/hierarchy3"/>
    <dgm:cxn modelId="{D98AEE39-90F6-4DCE-B2AB-39144D292E4E}" type="presParOf" srcId="{CEE6777E-0D7A-4B8E-B6F8-E543079E855C}" destId="{06C544BE-B58D-4E7C-B356-5D1484D961EE}" srcOrd="2" destOrd="0" presId="urn:microsoft.com/office/officeart/2005/8/layout/hierarchy3"/>
    <dgm:cxn modelId="{53799E6B-F8C1-45A2-99F3-E3A1E34B8288}" type="presParOf" srcId="{06C544BE-B58D-4E7C-B356-5D1484D961EE}" destId="{730E7689-5679-4606-B9D2-F8DC0F94EB4A}" srcOrd="0" destOrd="0" presId="urn:microsoft.com/office/officeart/2005/8/layout/hierarchy3"/>
    <dgm:cxn modelId="{A019A0F0-55BC-4234-96AE-C7B723210228}" type="presParOf" srcId="{730E7689-5679-4606-B9D2-F8DC0F94EB4A}" destId="{C1903D09-F5D2-4B14-84CC-4257C8466011}" srcOrd="0" destOrd="0" presId="urn:microsoft.com/office/officeart/2005/8/layout/hierarchy3"/>
    <dgm:cxn modelId="{A8E49B4C-2A64-4695-87CF-953DBBCF6B35}" type="presParOf" srcId="{730E7689-5679-4606-B9D2-F8DC0F94EB4A}" destId="{8F132B33-6809-4184-8355-F636F6656036}" srcOrd="1" destOrd="0" presId="urn:microsoft.com/office/officeart/2005/8/layout/hierarchy3"/>
    <dgm:cxn modelId="{C4186101-6C76-46F8-9F26-C19007402449}" type="presParOf" srcId="{06C544BE-B58D-4E7C-B356-5D1484D961EE}" destId="{555EFC5D-36A3-471F-8045-E4E04B64D9BB}" srcOrd="1" destOrd="0" presId="urn:microsoft.com/office/officeart/2005/8/layout/hierarchy3"/>
    <dgm:cxn modelId="{79F5D5C4-D1BB-434C-B9EF-CAA09BC0C629}" type="presParOf" srcId="{555EFC5D-36A3-471F-8045-E4E04B64D9BB}" destId="{32B57A8F-FFF1-45A7-BDA7-7642A2101AAC}" srcOrd="0" destOrd="0" presId="urn:microsoft.com/office/officeart/2005/8/layout/hierarchy3"/>
    <dgm:cxn modelId="{05BD290D-050A-4EF1-8456-9FA2C5365B7F}" type="presParOf" srcId="{555EFC5D-36A3-471F-8045-E4E04B64D9BB}" destId="{5F79E2DE-9043-4478-8145-661AC55DB6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78FD7-1D7A-47F9-810D-F44D7C3BFBA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616B264-FFF3-495E-9989-E06F12EDD367}">
      <dgm:prSet phldrT="[텍스트]" custT="1"/>
      <dgm:spPr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조달 </a:t>
          </a:r>
          <a:r>
            <a:rPr lang="en-US" altLang="ko-KR" sz="2000" b="1" dirty="0" smtClean="0">
              <a:solidFill>
                <a:schemeClr val="tx1"/>
              </a:solidFill>
            </a:rPr>
            <a:t>(</a:t>
          </a:r>
          <a:r>
            <a:rPr lang="ko-KR" altLang="en-US" sz="2000" b="1" dirty="0" smtClean="0">
              <a:solidFill>
                <a:schemeClr val="tx1"/>
              </a:solidFill>
            </a:rPr>
            <a:t>투자자</a:t>
          </a:r>
          <a:r>
            <a:rPr lang="en-US" altLang="ko-KR" sz="2000" b="1" dirty="0" smtClean="0">
              <a:solidFill>
                <a:schemeClr val="tx1"/>
              </a:solidFill>
            </a:rPr>
            <a:t>)</a:t>
          </a:r>
          <a:br>
            <a:rPr lang="en-US" altLang="ko-KR" sz="2000" b="1" dirty="0" smtClean="0">
              <a:solidFill>
                <a:schemeClr val="tx1"/>
              </a:solidFill>
            </a:rPr>
          </a:br>
          <a:r>
            <a:rPr lang="en-US" altLang="ko-KR" sz="2000" b="1" dirty="0" smtClean="0">
              <a:solidFill>
                <a:srgbClr val="C00000"/>
              </a:solidFill>
            </a:rPr>
            <a:t>1</a:t>
          </a:r>
          <a:r>
            <a:rPr lang="ko-KR" altLang="en-US" sz="2000" b="1" dirty="0" smtClean="0">
              <a:solidFill>
                <a:srgbClr val="C00000"/>
              </a:solidFill>
            </a:rPr>
            <a:t>억 </a:t>
          </a:r>
          <a:r>
            <a:rPr lang="en-US" altLang="ko-KR" sz="2000" b="1" dirty="0" smtClean="0">
              <a:solidFill>
                <a:srgbClr val="C00000"/>
              </a:solidFill>
            </a:rPr>
            <a:t>5000</a:t>
          </a:r>
          <a:r>
            <a:rPr lang="ko-KR" altLang="en-US" sz="2000" b="1" dirty="0" smtClean="0">
              <a:solidFill>
                <a:srgbClr val="C00000"/>
              </a:solidFill>
            </a:rPr>
            <a:t>만원</a:t>
          </a:r>
          <a:endParaRPr lang="ko-KR" altLang="en-US" sz="2000" b="1" dirty="0">
            <a:solidFill>
              <a:srgbClr val="C00000"/>
            </a:solidFill>
          </a:endParaRPr>
        </a:p>
      </dgm:t>
    </dgm:pt>
    <dgm:pt modelId="{F8E434A3-D68F-4ED4-9B50-4701C8E112C0}" type="parTrans" cxnId="{037264F9-4166-4D75-87AC-7D32C9BC3538}">
      <dgm:prSet/>
      <dgm:spPr/>
      <dgm:t>
        <a:bodyPr/>
        <a:lstStyle/>
        <a:p>
          <a:pPr latinLnBrk="1"/>
          <a:endParaRPr lang="ko-KR" altLang="en-US"/>
        </a:p>
      </dgm:t>
    </dgm:pt>
    <dgm:pt modelId="{A779058F-8F0B-41D3-BC34-98739B8A1973}" type="sibTrans" cxnId="{037264F9-4166-4D75-87AC-7D32C9BC3538}">
      <dgm:prSet/>
      <dgm:spPr/>
      <dgm:t>
        <a:bodyPr/>
        <a:lstStyle/>
        <a:p>
          <a:pPr latinLnBrk="1"/>
          <a:endParaRPr lang="ko-KR" altLang="en-US"/>
        </a:p>
      </dgm:t>
    </dgm:pt>
    <dgm:pt modelId="{44319604-8FA7-4B82-AC70-BAB380A8084C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700" b="1" dirty="0" smtClean="0">
              <a:solidFill>
                <a:schemeClr val="tx1"/>
              </a:solidFill>
            </a:rPr>
            <a:t>자본금</a:t>
          </a:r>
          <a:r>
            <a:rPr lang="en-US" altLang="ko-KR" sz="1700" b="1" dirty="0" smtClean="0">
              <a:solidFill>
                <a:schemeClr val="tx1"/>
              </a:solidFill>
            </a:rPr>
            <a:t/>
          </a:r>
          <a:br>
            <a:rPr lang="en-US" altLang="ko-KR" sz="1700" b="1" dirty="0" smtClean="0">
              <a:solidFill>
                <a:schemeClr val="tx1"/>
              </a:solidFill>
            </a:rPr>
          </a:br>
          <a:r>
            <a:rPr lang="en-US" altLang="ko-KR" sz="1700" b="1" dirty="0" smtClean="0">
              <a:solidFill>
                <a:schemeClr val="tx1"/>
              </a:solidFill>
            </a:rPr>
            <a:t>5000</a:t>
          </a:r>
          <a:r>
            <a:rPr lang="ko-KR" altLang="en-US" sz="1700" b="1" dirty="0" smtClean="0">
              <a:solidFill>
                <a:schemeClr val="tx1"/>
              </a:solidFill>
            </a:rPr>
            <a:t>만원</a:t>
          </a:r>
          <a:endParaRPr lang="ko-KR" altLang="en-US" sz="1700" b="1" dirty="0">
            <a:solidFill>
              <a:schemeClr val="tx1"/>
            </a:solidFill>
          </a:endParaRPr>
        </a:p>
      </dgm:t>
    </dgm:pt>
    <dgm:pt modelId="{F166FC05-51EF-4FA3-9B02-D188B8A415BB}" type="parTrans" cxnId="{D3BE7594-153D-457C-8F9D-D0E8A333628D}">
      <dgm:prSet/>
      <dgm:spPr/>
      <dgm:t>
        <a:bodyPr/>
        <a:lstStyle/>
        <a:p>
          <a:pPr latinLnBrk="1"/>
          <a:endParaRPr lang="ko-KR" altLang="en-US"/>
        </a:p>
      </dgm:t>
    </dgm:pt>
    <dgm:pt modelId="{637826DA-55EF-41C2-B844-1DD2DF3CDA02}" type="sibTrans" cxnId="{D3BE7594-153D-457C-8F9D-D0E8A333628D}">
      <dgm:prSet/>
      <dgm:spPr/>
      <dgm:t>
        <a:bodyPr/>
        <a:lstStyle/>
        <a:p>
          <a:pPr latinLnBrk="1"/>
          <a:endParaRPr lang="ko-KR" altLang="en-US"/>
        </a:p>
      </dgm:t>
    </dgm:pt>
    <dgm:pt modelId="{52D84E5D-3EC1-4710-AE85-305A94B57301}" type="pres">
      <dgm:prSet presAssocID="{1ED78FD7-1D7A-47F9-810D-F44D7C3BFB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251F97-5414-4263-969A-85B033FEE809}" type="pres">
      <dgm:prSet presAssocID="{6616B264-FFF3-495E-9989-E06F12EDD367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1AA5DD-BBD9-4057-9677-390E383A68A7}" type="pres">
      <dgm:prSet presAssocID="{6616B264-FFF3-495E-9989-E06F12EDD367}" presName="gear1src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79F8A26-EC95-42DB-AF57-6596F90BCBF8}" type="pres">
      <dgm:prSet presAssocID="{6616B264-FFF3-495E-9989-E06F12EDD367}" presName="gear1dst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49C9F8E-EF2A-4A36-8EA9-8B141D6DEE6C}" type="pres">
      <dgm:prSet presAssocID="{44319604-8FA7-4B82-AC70-BAB380A8084C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B2EB28-6C94-44A1-9664-4094BD07C64E}" type="pres">
      <dgm:prSet presAssocID="{44319604-8FA7-4B82-AC70-BAB380A8084C}" presName="gear2src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33CC6DA-B4B4-467A-9AA8-6054FF657ECA}" type="pres">
      <dgm:prSet presAssocID="{44319604-8FA7-4B82-AC70-BAB380A8084C}" presName="gear2dst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7C8203B-5554-4A60-A2BE-092A7637EA31}" type="pres">
      <dgm:prSet presAssocID="{A779058F-8F0B-41D3-BC34-98739B8A1973}" presName="connector1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A34C6EE-4230-44FE-926E-FCAAC1C63B7E}" type="pres">
      <dgm:prSet presAssocID="{637826DA-55EF-41C2-B844-1DD2DF3CDA02}" presName="connector2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037264F9-4166-4D75-87AC-7D32C9BC3538}" srcId="{1ED78FD7-1D7A-47F9-810D-F44D7C3BFBAB}" destId="{6616B264-FFF3-495E-9989-E06F12EDD367}" srcOrd="0" destOrd="0" parTransId="{F8E434A3-D68F-4ED4-9B50-4701C8E112C0}" sibTransId="{A779058F-8F0B-41D3-BC34-98739B8A1973}"/>
    <dgm:cxn modelId="{14B82C13-12D8-4D04-96AB-FEB883FD6816}" type="presOf" srcId="{637826DA-55EF-41C2-B844-1DD2DF3CDA02}" destId="{EA34C6EE-4230-44FE-926E-FCAAC1C63B7E}" srcOrd="0" destOrd="0" presId="urn:microsoft.com/office/officeart/2005/8/layout/gear1"/>
    <dgm:cxn modelId="{FF442DED-E672-4807-A786-4488B1E03F2C}" type="presOf" srcId="{6616B264-FFF3-495E-9989-E06F12EDD367}" destId="{A51AA5DD-BBD9-4057-9677-390E383A68A7}" srcOrd="1" destOrd="0" presId="urn:microsoft.com/office/officeart/2005/8/layout/gear1"/>
    <dgm:cxn modelId="{38D179CB-B87A-4F40-B0D9-CC927295B623}" type="presOf" srcId="{44319604-8FA7-4B82-AC70-BAB380A8084C}" destId="{41B2EB28-6C94-44A1-9664-4094BD07C64E}" srcOrd="1" destOrd="0" presId="urn:microsoft.com/office/officeart/2005/8/layout/gear1"/>
    <dgm:cxn modelId="{C95ED930-CB99-41D2-918E-B45865A8DCB4}" type="presOf" srcId="{6616B264-FFF3-495E-9989-E06F12EDD367}" destId="{D79F8A26-EC95-42DB-AF57-6596F90BCBF8}" srcOrd="2" destOrd="0" presId="urn:microsoft.com/office/officeart/2005/8/layout/gear1"/>
    <dgm:cxn modelId="{101F1C86-470E-4D75-9E89-493A89C535B6}" type="presOf" srcId="{6616B264-FFF3-495E-9989-E06F12EDD367}" destId="{2B251F97-5414-4263-969A-85B033FEE809}" srcOrd="0" destOrd="0" presId="urn:microsoft.com/office/officeart/2005/8/layout/gear1"/>
    <dgm:cxn modelId="{4D67D9DC-E205-40CE-B93A-9BA67DE8360D}" type="presOf" srcId="{44319604-8FA7-4B82-AC70-BAB380A8084C}" destId="{149C9F8E-EF2A-4A36-8EA9-8B141D6DEE6C}" srcOrd="0" destOrd="0" presId="urn:microsoft.com/office/officeart/2005/8/layout/gear1"/>
    <dgm:cxn modelId="{D3BE7594-153D-457C-8F9D-D0E8A333628D}" srcId="{1ED78FD7-1D7A-47F9-810D-F44D7C3BFBAB}" destId="{44319604-8FA7-4B82-AC70-BAB380A8084C}" srcOrd="1" destOrd="0" parTransId="{F166FC05-51EF-4FA3-9B02-D188B8A415BB}" sibTransId="{637826DA-55EF-41C2-B844-1DD2DF3CDA02}"/>
    <dgm:cxn modelId="{789CE86B-C39D-4F38-98F8-074C1EE97656}" type="presOf" srcId="{A779058F-8F0B-41D3-BC34-98739B8A1973}" destId="{A7C8203B-5554-4A60-A2BE-092A7637EA31}" srcOrd="0" destOrd="0" presId="urn:microsoft.com/office/officeart/2005/8/layout/gear1"/>
    <dgm:cxn modelId="{84534636-5E17-434D-879E-588FDDD0EE48}" type="presOf" srcId="{44319604-8FA7-4B82-AC70-BAB380A8084C}" destId="{633CC6DA-B4B4-467A-9AA8-6054FF657ECA}" srcOrd="2" destOrd="0" presId="urn:microsoft.com/office/officeart/2005/8/layout/gear1"/>
    <dgm:cxn modelId="{185126BA-D005-4E99-9C7A-941B744E3326}" type="presOf" srcId="{1ED78FD7-1D7A-47F9-810D-F44D7C3BFBAB}" destId="{52D84E5D-3EC1-4710-AE85-305A94B57301}" srcOrd="0" destOrd="0" presId="urn:microsoft.com/office/officeart/2005/8/layout/gear1"/>
    <dgm:cxn modelId="{8EEA9706-28D6-4E39-B092-95D6634F414A}" type="presParOf" srcId="{52D84E5D-3EC1-4710-AE85-305A94B57301}" destId="{2B251F97-5414-4263-969A-85B033FEE809}" srcOrd="0" destOrd="0" presId="urn:microsoft.com/office/officeart/2005/8/layout/gear1"/>
    <dgm:cxn modelId="{BAB643A4-DC34-43F3-BDF5-AF55A20A1CFF}" type="presParOf" srcId="{52D84E5D-3EC1-4710-AE85-305A94B57301}" destId="{A51AA5DD-BBD9-4057-9677-390E383A68A7}" srcOrd="1" destOrd="0" presId="urn:microsoft.com/office/officeart/2005/8/layout/gear1"/>
    <dgm:cxn modelId="{AE9FF2D1-E55A-4F1D-A737-6F64E9BA2DEF}" type="presParOf" srcId="{52D84E5D-3EC1-4710-AE85-305A94B57301}" destId="{D79F8A26-EC95-42DB-AF57-6596F90BCBF8}" srcOrd="2" destOrd="0" presId="urn:microsoft.com/office/officeart/2005/8/layout/gear1"/>
    <dgm:cxn modelId="{E029BC59-18F7-442F-A17B-0903A846B574}" type="presParOf" srcId="{52D84E5D-3EC1-4710-AE85-305A94B57301}" destId="{149C9F8E-EF2A-4A36-8EA9-8B141D6DEE6C}" srcOrd="3" destOrd="0" presId="urn:microsoft.com/office/officeart/2005/8/layout/gear1"/>
    <dgm:cxn modelId="{6306DFC4-A720-4010-98A7-D9A7A770A6B5}" type="presParOf" srcId="{52D84E5D-3EC1-4710-AE85-305A94B57301}" destId="{41B2EB28-6C94-44A1-9664-4094BD07C64E}" srcOrd="4" destOrd="0" presId="urn:microsoft.com/office/officeart/2005/8/layout/gear1"/>
    <dgm:cxn modelId="{9B35C1D7-A2F6-4A75-BC57-199483A72781}" type="presParOf" srcId="{52D84E5D-3EC1-4710-AE85-305A94B57301}" destId="{633CC6DA-B4B4-467A-9AA8-6054FF657ECA}" srcOrd="5" destOrd="0" presId="urn:microsoft.com/office/officeart/2005/8/layout/gear1"/>
    <dgm:cxn modelId="{D8C1592B-21B5-42C9-B007-28A181D85184}" type="presParOf" srcId="{52D84E5D-3EC1-4710-AE85-305A94B57301}" destId="{A7C8203B-5554-4A60-A2BE-092A7637EA31}" srcOrd="6" destOrd="0" presId="urn:microsoft.com/office/officeart/2005/8/layout/gear1"/>
    <dgm:cxn modelId="{3D29777E-E0EE-4E11-8F72-8DAF23BA7E12}" type="presParOf" srcId="{52D84E5D-3EC1-4710-AE85-305A94B57301}" destId="{EA34C6EE-4230-44FE-926E-FCAAC1C63B7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110CC-E412-4310-8FD4-E1AF9285140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E4DE42E5-49C4-4335-BFEA-A4FC78B1E336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회원권   </a:t>
          </a:r>
          <a:r>
            <a:rPr lang="en-US" altLang="ko-KR" sz="1400" b="1" dirty="0" smtClean="0">
              <a:solidFill>
                <a:schemeClr val="tx1"/>
              </a:solidFill>
            </a:rPr>
            <a:t>(</a:t>
          </a:r>
          <a:r>
            <a:rPr lang="ko-KR" altLang="en-US" sz="1400" b="1" dirty="0" err="1" smtClean="0">
              <a:solidFill>
                <a:schemeClr val="tx1"/>
              </a:solidFill>
            </a:rPr>
            <a:t>주매출</a:t>
          </a:r>
          <a:r>
            <a:rPr lang="en-US" altLang="ko-KR" sz="1400" b="1" dirty="0" smtClean="0">
              <a:solidFill>
                <a:schemeClr val="tx1"/>
              </a:solidFill>
            </a:rPr>
            <a:t>)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8855EBBE-3D42-4DA8-BA95-3CC612058890}" type="parTrans" cxnId="{8D19F317-F5CB-44AF-A550-F03CF425BC7D}">
      <dgm:prSet/>
      <dgm:spPr/>
      <dgm:t>
        <a:bodyPr/>
        <a:lstStyle/>
        <a:p>
          <a:pPr latinLnBrk="1"/>
          <a:endParaRPr lang="ko-KR" altLang="en-US"/>
        </a:p>
      </dgm:t>
    </dgm:pt>
    <dgm:pt modelId="{6ABB36F1-6BB3-4C2B-A25F-AB9CCA310250}" type="sibTrans" cxnId="{8D19F317-F5CB-44AF-A550-F03CF425BC7D}">
      <dgm:prSet/>
      <dgm:spPr/>
      <dgm:t>
        <a:bodyPr/>
        <a:lstStyle/>
        <a:p>
          <a:pPr latinLnBrk="1"/>
          <a:endParaRPr lang="ko-KR" altLang="en-US"/>
        </a:p>
      </dgm:t>
    </dgm:pt>
    <dgm:pt modelId="{CDBC270B-464C-453F-A95B-425DDD6B9A67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개인</a:t>
          </a:r>
          <a:r>
            <a:rPr lang="en-US" altLang="ko-KR" sz="1400" b="1" dirty="0" smtClean="0">
              <a:solidFill>
                <a:schemeClr val="tx1"/>
              </a:solidFill>
            </a:rPr>
            <a:t/>
          </a:r>
          <a:br>
            <a:rPr lang="en-US" altLang="ko-KR" sz="1400" b="1" dirty="0" smtClean="0">
              <a:solidFill>
                <a:schemeClr val="tx1"/>
              </a:solidFill>
            </a:rPr>
          </a:br>
          <a:r>
            <a:rPr lang="ko-KR" altLang="en-US" sz="1400" b="1" dirty="0" smtClean="0">
              <a:solidFill>
                <a:schemeClr val="tx1"/>
              </a:solidFill>
            </a:rPr>
            <a:t>트레이닝   </a:t>
          </a:r>
          <a:r>
            <a:rPr lang="en-US" altLang="ko-KR" sz="1400" b="1" dirty="0" smtClean="0">
              <a:solidFill>
                <a:schemeClr val="tx1"/>
              </a:solidFill>
            </a:rPr>
            <a:t/>
          </a:r>
          <a:br>
            <a:rPr lang="en-US" altLang="ko-KR" sz="1400" b="1" dirty="0" smtClean="0">
              <a:solidFill>
                <a:schemeClr val="tx1"/>
              </a:solidFill>
            </a:rPr>
          </a:br>
          <a:r>
            <a:rPr lang="en-US" altLang="ko-KR" sz="1400" b="1" dirty="0" smtClean="0">
              <a:solidFill>
                <a:schemeClr val="tx1"/>
              </a:solidFill>
            </a:rPr>
            <a:t>(</a:t>
          </a:r>
          <a:r>
            <a:rPr lang="ko-KR" altLang="en-US" sz="1400" b="1" dirty="0" smtClean="0">
              <a:solidFill>
                <a:schemeClr val="tx1"/>
              </a:solidFill>
            </a:rPr>
            <a:t>부가매출</a:t>
          </a:r>
          <a:r>
            <a:rPr lang="en-US" altLang="ko-KR" sz="1400" b="1" dirty="0" smtClean="0">
              <a:solidFill>
                <a:schemeClr val="tx1"/>
              </a:solidFill>
            </a:rPr>
            <a:t>)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00E3756F-8E8D-4AD5-BBA9-9E9593A321E2}" type="parTrans" cxnId="{5EE1CB94-AB34-460F-B96D-CA64575D669E}">
      <dgm:prSet/>
      <dgm:spPr/>
      <dgm:t>
        <a:bodyPr/>
        <a:lstStyle/>
        <a:p>
          <a:pPr latinLnBrk="1"/>
          <a:endParaRPr lang="ko-KR" altLang="en-US"/>
        </a:p>
      </dgm:t>
    </dgm:pt>
    <dgm:pt modelId="{B7C36048-1BF7-4D75-8E5A-5F2174878A6D}" type="sibTrans" cxnId="{5EE1CB94-AB34-460F-B96D-CA64575D669E}">
      <dgm:prSet/>
      <dgm:spPr/>
      <dgm:t>
        <a:bodyPr/>
        <a:lstStyle/>
        <a:p>
          <a:pPr latinLnBrk="1"/>
          <a:endParaRPr lang="ko-KR" altLang="en-US"/>
        </a:p>
      </dgm:t>
    </dgm:pt>
    <dgm:pt modelId="{C8723931-9423-4A07-B8F8-259A684E82EB}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solidFill>
                <a:srgbClr val="F54141"/>
              </a:solidFill>
            </a:rPr>
            <a:t>총 매출</a:t>
          </a:r>
          <a:endParaRPr lang="ko-KR" altLang="en-US" sz="4000" b="1" dirty="0">
            <a:solidFill>
              <a:srgbClr val="F54141"/>
            </a:solidFill>
          </a:endParaRPr>
        </a:p>
      </dgm:t>
    </dgm:pt>
    <dgm:pt modelId="{F5171EE9-437D-4979-9C29-A6256D97200F}" type="parTrans" cxnId="{BA5E7D65-6F4B-46CD-B843-E106D7827312}">
      <dgm:prSet/>
      <dgm:spPr/>
      <dgm:t>
        <a:bodyPr/>
        <a:lstStyle/>
        <a:p>
          <a:pPr latinLnBrk="1"/>
          <a:endParaRPr lang="ko-KR" altLang="en-US"/>
        </a:p>
      </dgm:t>
    </dgm:pt>
    <dgm:pt modelId="{0A9C781E-222E-4CE3-9ABD-EF2543D9E34F}" type="sibTrans" cxnId="{BA5E7D65-6F4B-46CD-B843-E106D7827312}">
      <dgm:prSet/>
      <dgm:spPr/>
      <dgm:t>
        <a:bodyPr/>
        <a:lstStyle/>
        <a:p>
          <a:pPr latinLnBrk="1"/>
          <a:endParaRPr lang="ko-KR" altLang="en-US"/>
        </a:p>
      </dgm:t>
    </dgm:pt>
    <dgm:pt modelId="{617F273C-BF06-44B6-8141-8E5E859D752E}">
      <dgm:prSet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사물함</a:t>
          </a:r>
          <a:r>
            <a:rPr lang="en-US" altLang="ko-KR" sz="1400" b="1" dirty="0" smtClean="0">
              <a:solidFill>
                <a:schemeClr val="tx1"/>
              </a:solidFill>
            </a:rPr>
            <a:t/>
          </a:r>
          <a:br>
            <a:rPr lang="en-US" altLang="ko-KR" sz="1400" b="1" dirty="0" smtClean="0">
              <a:solidFill>
                <a:schemeClr val="tx1"/>
              </a:solidFill>
            </a:rPr>
          </a:br>
          <a:r>
            <a:rPr lang="en-US" altLang="ko-KR" sz="1400" b="1" dirty="0" smtClean="0">
              <a:solidFill>
                <a:schemeClr val="tx1"/>
              </a:solidFill>
            </a:rPr>
            <a:t>(</a:t>
          </a:r>
          <a:r>
            <a:rPr lang="ko-KR" altLang="en-US" sz="1400" b="1" dirty="0" smtClean="0">
              <a:solidFill>
                <a:schemeClr val="tx1"/>
              </a:solidFill>
            </a:rPr>
            <a:t>부가매출</a:t>
          </a:r>
          <a:r>
            <a:rPr lang="en-US" altLang="ko-KR" sz="1200" b="1" dirty="0" smtClean="0">
              <a:solidFill>
                <a:schemeClr val="tx1"/>
              </a:solidFill>
            </a:rPr>
            <a:t>)</a:t>
          </a:r>
          <a:endParaRPr lang="ko-KR" altLang="en-US" sz="1200" b="1" dirty="0">
            <a:solidFill>
              <a:schemeClr val="tx1"/>
            </a:solidFill>
          </a:endParaRPr>
        </a:p>
      </dgm:t>
    </dgm:pt>
    <dgm:pt modelId="{3DDE7F06-E815-4384-A6A8-CD6BA669D22F}" type="parTrans" cxnId="{F9205BAE-AE84-4D80-AC60-E8A2E1D28F38}">
      <dgm:prSet/>
      <dgm:spPr/>
      <dgm:t>
        <a:bodyPr/>
        <a:lstStyle/>
        <a:p>
          <a:pPr latinLnBrk="1"/>
          <a:endParaRPr lang="ko-KR" altLang="en-US"/>
        </a:p>
      </dgm:t>
    </dgm:pt>
    <dgm:pt modelId="{4F0BDCD9-BFC1-4E84-A21F-BBF501371FB7}" type="sibTrans" cxnId="{F9205BAE-AE84-4D80-AC60-E8A2E1D28F38}">
      <dgm:prSet/>
      <dgm:spPr/>
      <dgm:t>
        <a:bodyPr/>
        <a:lstStyle/>
        <a:p>
          <a:pPr latinLnBrk="1"/>
          <a:endParaRPr lang="ko-KR" altLang="en-US"/>
        </a:p>
      </dgm:t>
    </dgm:pt>
    <dgm:pt modelId="{6F468AC1-5CD8-4E55-A393-FB21DFFEAA9B}" type="pres">
      <dgm:prSet presAssocID="{1F2110CC-E412-4310-8FD4-E1AF9285140E}" presName="Name0" presStyleCnt="0">
        <dgm:presLayoutVars>
          <dgm:chMax val="4"/>
          <dgm:resizeHandles val="exact"/>
        </dgm:presLayoutVars>
      </dgm:prSet>
      <dgm:spPr/>
    </dgm:pt>
    <dgm:pt modelId="{8298759C-E647-4130-B655-D0E892A99332}" type="pres">
      <dgm:prSet presAssocID="{1F2110CC-E412-4310-8FD4-E1AF9285140E}" presName="ellipse" presStyleLbl="trBgShp" presStyleIdx="0" presStyleCnt="1"/>
      <dgm:spPr/>
    </dgm:pt>
    <dgm:pt modelId="{132AAEE0-B744-4B17-868A-FEDF6B11FB95}" type="pres">
      <dgm:prSet presAssocID="{1F2110CC-E412-4310-8FD4-E1AF9285140E}" presName="arrow1" presStyleLbl="fgShp" presStyleIdx="0" presStyleCnt="1" custScaleX="70886" custScaleY="125284" custLinFactNeighborY="15822"/>
      <dgm:spPr/>
    </dgm:pt>
    <dgm:pt modelId="{13E2D786-3568-41C4-B085-5FDC931D5CDF}" type="pres">
      <dgm:prSet presAssocID="{1F2110CC-E412-4310-8FD4-E1AF9285140E}" presName="rectangle" presStyleLbl="revTx" presStyleIdx="0" presStyleCnt="1" custLinFactNeighborX="0" custLinFactNeighborY="355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04DEDF-CBD7-4E22-B3D5-B1BE66B2C4A5}" type="pres">
      <dgm:prSet presAssocID="{617F273C-BF06-44B6-8141-8E5E859D752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2C1910-DD41-4706-8FEB-0F2A9403CDD1}" type="pres">
      <dgm:prSet presAssocID="{CDBC270B-464C-453F-A95B-425DDD6B9A6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D1D29C-3B46-4161-ACCC-E07ED790C74E}" type="pres">
      <dgm:prSet presAssocID="{C8723931-9423-4A07-B8F8-259A684E82E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C111E6-5584-4A2A-BD6D-01D7CCDD3CBE}" type="pres">
      <dgm:prSet presAssocID="{1F2110CC-E412-4310-8FD4-E1AF9285140E}" presName="funnel" presStyleLbl="trAlignAcc1" presStyleIdx="0" presStyleCnt="1" custLinFactNeighborX="271" custLinFactNeighborY="-338"/>
      <dgm:spPr/>
    </dgm:pt>
  </dgm:ptLst>
  <dgm:cxnLst>
    <dgm:cxn modelId="{8D19F317-F5CB-44AF-A550-F03CF425BC7D}" srcId="{1F2110CC-E412-4310-8FD4-E1AF9285140E}" destId="{E4DE42E5-49C4-4335-BFEA-A4FC78B1E336}" srcOrd="0" destOrd="0" parTransId="{8855EBBE-3D42-4DA8-BA95-3CC612058890}" sibTransId="{6ABB36F1-6BB3-4C2B-A25F-AB9CCA310250}"/>
    <dgm:cxn modelId="{BA134282-6764-46F8-9B3D-99755C08E132}" type="presOf" srcId="{CDBC270B-464C-453F-A95B-425DDD6B9A67}" destId="{A304DEDF-CBD7-4E22-B3D5-B1BE66B2C4A5}" srcOrd="0" destOrd="0" presId="urn:microsoft.com/office/officeart/2005/8/layout/funnel1"/>
    <dgm:cxn modelId="{F4E3BC90-AD66-4B03-9630-B072264F7D54}" type="presOf" srcId="{E4DE42E5-49C4-4335-BFEA-A4FC78B1E336}" destId="{E2D1D29C-3B46-4161-ACCC-E07ED790C74E}" srcOrd="0" destOrd="0" presId="urn:microsoft.com/office/officeart/2005/8/layout/funnel1"/>
    <dgm:cxn modelId="{F9205BAE-AE84-4D80-AC60-E8A2E1D28F38}" srcId="{1F2110CC-E412-4310-8FD4-E1AF9285140E}" destId="{617F273C-BF06-44B6-8141-8E5E859D752E}" srcOrd="1" destOrd="0" parTransId="{3DDE7F06-E815-4384-A6A8-CD6BA669D22F}" sibTransId="{4F0BDCD9-BFC1-4E84-A21F-BBF501371FB7}"/>
    <dgm:cxn modelId="{5EE1CB94-AB34-460F-B96D-CA64575D669E}" srcId="{1F2110CC-E412-4310-8FD4-E1AF9285140E}" destId="{CDBC270B-464C-453F-A95B-425DDD6B9A67}" srcOrd="2" destOrd="0" parTransId="{00E3756F-8E8D-4AD5-BBA9-9E9593A321E2}" sibTransId="{B7C36048-1BF7-4D75-8E5A-5F2174878A6D}"/>
    <dgm:cxn modelId="{015E74AC-D193-4318-BAE8-9D5562078943}" type="presOf" srcId="{C8723931-9423-4A07-B8F8-259A684E82EB}" destId="{13E2D786-3568-41C4-B085-5FDC931D5CDF}" srcOrd="0" destOrd="0" presId="urn:microsoft.com/office/officeart/2005/8/layout/funnel1"/>
    <dgm:cxn modelId="{F11D07C7-CDFD-4655-BDEB-F7141A49DB6C}" type="presOf" srcId="{1F2110CC-E412-4310-8FD4-E1AF9285140E}" destId="{6F468AC1-5CD8-4E55-A393-FB21DFFEAA9B}" srcOrd="0" destOrd="0" presId="urn:microsoft.com/office/officeart/2005/8/layout/funnel1"/>
    <dgm:cxn modelId="{BA5E7D65-6F4B-46CD-B843-E106D7827312}" srcId="{1F2110CC-E412-4310-8FD4-E1AF9285140E}" destId="{C8723931-9423-4A07-B8F8-259A684E82EB}" srcOrd="3" destOrd="0" parTransId="{F5171EE9-437D-4979-9C29-A6256D97200F}" sibTransId="{0A9C781E-222E-4CE3-9ABD-EF2543D9E34F}"/>
    <dgm:cxn modelId="{04C62E10-5BB7-44F6-85A9-A9C2534200AF}" type="presOf" srcId="{617F273C-BF06-44B6-8141-8E5E859D752E}" destId="{B82C1910-DD41-4706-8FEB-0F2A9403CDD1}" srcOrd="0" destOrd="0" presId="urn:microsoft.com/office/officeart/2005/8/layout/funnel1"/>
    <dgm:cxn modelId="{380B2ED0-7DCF-4AAF-985C-357193516E1D}" type="presParOf" srcId="{6F468AC1-5CD8-4E55-A393-FB21DFFEAA9B}" destId="{8298759C-E647-4130-B655-D0E892A99332}" srcOrd="0" destOrd="0" presId="urn:microsoft.com/office/officeart/2005/8/layout/funnel1"/>
    <dgm:cxn modelId="{6760CC5B-D75C-450C-A26B-F41B0C062D5A}" type="presParOf" srcId="{6F468AC1-5CD8-4E55-A393-FB21DFFEAA9B}" destId="{132AAEE0-B744-4B17-868A-FEDF6B11FB95}" srcOrd="1" destOrd="0" presId="urn:microsoft.com/office/officeart/2005/8/layout/funnel1"/>
    <dgm:cxn modelId="{7CA06751-4AEC-4FD3-9359-69259815604E}" type="presParOf" srcId="{6F468AC1-5CD8-4E55-A393-FB21DFFEAA9B}" destId="{13E2D786-3568-41C4-B085-5FDC931D5CDF}" srcOrd="2" destOrd="0" presId="urn:microsoft.com/office/officeart/2005/8/layout/funnel1"/>
    <dgm:cxn modelId="{62EFEC8A-EC91-445F-8379-6747784FD775}" type="presParOf" srcId="{6F468AC1-5CD8-4E55-A393-FB21DFFEAA9B}" destId="{A304DEDF-CBD7-4E22-B3D5-B1BE66B2C4A5}" srcOrd="3" destOrd="0" presId="urn:microsoft.com/office/officeart/2005/8/layout/funnel1"/>
    <dgm:cxn modelId="{5B8E11AB-8518-481B-8E6E-1F2B0E62F933}" type="presParOf" srcId="{6F468AC1-5CD8-4E55-A393-FB21DFFEAA9B}" destId="{B82C1910-DD41-4706-8FEB-0F2A9403CDD1}" srcOrd="4" destOrd="0" presId="urn:microsoft.com/office/officeart/2005/8/layout/funnel1"/>
    <dgm:cxn modelId="{259347A2-4BE0-49E9-B833-85F77BDAF9EB}" type="presParOf" srcId="{6F468AC1-5CD8-4E55-A393-FB21DFFEAA9B}" destId="{E2D1D29C-3B46-4161-ACCC-E07ED790C74E}" srcOrd="5" destOrd="0" presId="urn:microsoft.com/office/officeart/2005/8/layout/funnel1"/>
    <dgm:cxn modelId="{C4E90C2D-1B07-4BC5-878D-62545FBFF526}" type="presParOf" srcId="{6F468AC1-5CD8-4E55-A393-FB21DFFEAA9B}" destId="{01C111E6-5584-4A2A-BD6D-01D7CCDD3CB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E4522-8832-4226-88D8-6FB72327E952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A5EA7E0-B631-47CE-8F92-826066620C89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회원권</a:t>
          </a:r>
          <a:endParaRPr lang="ko-KR" altLang="en-US" sz="1800" b="1" dirty="0"/>
        </a:p>
      </dgm:t>
    </dgm:pt>
    <dgm:pt modelId="{2021DC68-7A30-4FC7-8076-E8C1C326423F}" type="parTrans" cxnId="{9DE5B398-6433-45B0-A4A2-0633DD49085B}">
      <dgm:prSet/>
      <dgm:spPr/>
      <dgm:t>
        <a:bodyPr/>
        <a:lstStyle/>
        <a:p>
          <a:pPr latinLnBrk="1"/>
          <a:endParaRPr lang="ko-KR" altLang="en-US"/>
        </a:p>
      </dgm:t>
    </dgm:pt>
    <dgm:pt modelId="{F7A93D81-B964-49C7-A3CB-3F34F16CD2F8}" type="sibTrans" cxnId="{9DE5B398-6433-45B0-A4A2-0633DD49085B}">
      <dgm:prSet/>
      <dgm:spPr/>
      <dgm:t>
        <a:bodyPr/>
        <a:lstStyle/>
        <a:p>
          <a:pPr latinLnBrk="1"/>
          <a:endParaRPr lang="ko-KR" altLang="en-US"/>
        </a:p>
      </dgm:t>
    </dgm:pt>
    <dgm:pt modelId="{29BD069D-D5E8-4B1C-B63A-480AE0CC5DD1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1</a:t>
          </a:r>
          <a:r>
            <a:rPr lang="ko-KR" altLang="en-US" sz="1200" dirty="0" smtClean="0"/>
            <a:t>개월 </a:t>
          </a:r>
          <a:r>
            <a:rPr lang="en-US" altLang="ko-KR" sz="1200" dirty="0" smtClean="0"/>
            <a:t>: 15</a:t>
          </a:r>
          <a:r>
            <a:rPr lang="ko-KR" altLang="en-US" sz="1200" dirty="0" smtClean="0"/>
            <a:t>만원</a:t>
          </a:r>
          <a:endParaRPr lang="ko-KR" altLang="en-US" sz="1200" dirty="0"/>
        </a:p>
      </dgm:t>
    </dgm:pt>
    <dgm:pt modelId="{5FA2CC6B-4777-4BDB-8ECD-149EC6D44D3A}" type="parTrans" cxnId="{9845ADE9-AA26-4A7D-9BCE-E8F36D27C570}">
      <dgm:prSet/>
      <dgm:spPr/>
      <dgm:t>
        <a:bodyPr/>
        <a:lstStyle/>
        <a:p>
          <a:pPr latinLnBrk="1"/>
          <a:endParaRPr lang="ko-KR" altLang="en-US"/>
        </a:p>
      </dgm:t>
    </dgm:pt>
    <dgm:pt modelId="{C01FA0F4-8E73-4897-9DE8-0313C28703BF}" type="sibTrans" cxnId="{9845ADE9-AA26-4A7D-9BCE-E8F36D27C570}">
      <dgm:prSet/>
      <dgm:spPr/>
      <dgm:t>
        <a:bodyPr/>
        <a:lstStyle/>
        <a:p>
          <a:pPr latinLnBrk="1"/>
          <a:endParaRPr lang="ko-KR" altLang="en-US"/>
        </a:p>
      </dgm:t>
    </dgm:pt>
    <dgm:pt modelId="{F222C359-C87C-4D05-B5A9-6D67C3FC44AF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사물함</a:t>
          </a:r>
          <a:endParaRPr lang="ko-KR" altLang="en-US" sz="1800" b="1" dirty="0"/>
        </a:p>
      </dgm:t>
    </dgm:pt>
    <dgm:pt modelId="{D1A1E279-5800-4447-ADF6-5D3F25A48CBA}" type="parTrans" cxnId="{26A54E3D-BD15-4B6E-A451-E0CE3272E6C0}">
      <dgm:prSet/>
      <dgm:spPr/>
      <dgm:t>
        <a:bodyPr/>
        <a:lstStyle/>
        <a:p>
          <a:pPr latinLnBrk="1"/>
          <a:endParaRPr lang="ko-KR" altLang="en-US"/>
        </a:p>
      </dgm:t>
    </dgm:pt>
    <dgm:pt modelId="{76FBB4DF-B943-4E86-B850-B5A3F15E5EFF}" type="sibTrans" cxnId="{26A54E3D-BD15-4B6E-A451-E0CE3272E6C0}">
      <dgm:prSet/>
      <dgm:spPr/>
      <dgm:t>
        <a:bodyPr/>
        <a:lstStyle/>
        <a:p>
          <a:pPr latinLnBrk="1"/>
          <a:endParaRPr lang="ko-KR" altLang="en-US"/>
        </a:p>
      </dgm:t>
    </dgm:pt>
    <dgm:pt modelId="{8BFC9930-CCD9-4CB3-AD11-84FF42524243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개월 </a:t>
          </a:r>
          <a:r>
            <a:rPr lang="en-US" altLang="ko-KR" dirty="0" smtClean="0"/>
            <a:t>: 1</a:t>
          </a:r>
          <a:r>
            <a:rPr lang="ko-KR" altLang="en-US" dirty="0" smtClean="0"/>
            <a:t>만원</a:t>
          </a:r>
          <a:endParaRPr lang="ko-KR" altLang="en-US" dirty="0"/>
        </a:p>
      </dgm:t>
    </dgm:pt>
    <dgm:pt modelId="{E3BA1BBD-B5E7-4186-9807-ACE10C000DAA}" type="parTrans" cxnId="{7191BC1E-4496-4B22-BC27-1925F26E8EF8}">
      <dgm:prSet/>
      <dgm:spPr/>
      <dgm:t>
        <a:bodyPr/>
        <a:lstStyle/>
        <a:p>
          <a:pPr latinLnBrk="1"/>
          <a:endParaRPr lang="ko-KR" altLang="en-US"/>
        </a:p>
      </dgm:t>
    </dgm:pt>
    <dgm:pt modelId="{AB874303-6ACF-4300-9E85-0D790FE52CA6}" type="sibTrans" cxnId="{7191BC1E-4496-4B22-BC27-1925F26E8EF8}">
      <dgm:prSet/>
      <dgm:spPr/>
      <dgm:t>
        <a:bodyPr/>
        <a:lstStyle/>
        <a:p>
          <a:pPr latinLnBrk="1"/>
          <a:endParaRPr lang="ko-KR" altLang="en-US"/>
        </a:p>
      </dgm:t>
    </dgm:pt>
    <dgm:pt modelId="{35AA2C29-368F-4AE4-8B2E-D9C5F6405220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3</a:t>
          </a:r>
          <a:r>
            <a:rPr lang="ko-KR" altLang="en-US" sz="1200" dirty="0" smtClean="0"/>
            <a:t>개월 </a:t>
          </a:r>
          <a:r>
            <a:rPr lang="en-US" altLang="ko-KR" sz="1200" dirty="0" smtClean="0"/>
            <a:t>: 43</a:t>
          </a:r>
          <a:r>
            <a:rPr lang="ko-KR" altLang="en-US" sz="1200" dirty="0" smtClean="0"/>
            <a:t>만원 → </a:t>
          </a:r>
          <a:r>
            <a:rPr lang="en-US" altLang="ko-KR" sz="1100" dirty="0" smtClean="0"/>
            <a:t>3</a:t>
          </a:r>
          <a:r>
            <a:rPr lang="ko-KR" altLang="en-US" sz="1100" dirty="0" smtClean="0"/>
            <a:t>개월 동안 </a:t>
          </a:r>
          <a:r>
            <a:rPr lang="ko-KR" altLang="en-US" sz="1100" dirty="0" err="1" smtClean="0"/>
            <a:t>슬러시</a:t>
          </a:r>
          <a:r>
            <a:rPr lang="ko-KR" altLang="en-US" sz="1100" dirty="0" smtClean="0"/>
            <a:t> </a:t>
          </a:r>
          <a:r>
            <a:rPr lang="en-US" altLang="ko-KR" sz="1100" dirty="0" smtClean="0"/>
            <a:t>1</a:t>
          </a:r>
          <a:r>
            <a:rPr lang="ko-KR" altLang="en-US" sz="1100" dirty="0" smtClean="0"/>
            <a:t>일 </a:t>
          </a:r>
          <a:r>
            <a:rPr lang="en-US" altLang="ko-KR" sz="1100" dirty="0" smtClean="0"/>
            <a:t>1</a:t>
          </a:r>
          <a:r>
            <a:rPr lang="ko-KR" altLang="en-US" sz="1100" dirty="0" smtClean="0"/>
            <a:t>잔 제공</a:t>
          </a:r>
          <a:endParaRPr lang="ko-KR" altLang="en-US" sz="1100" dirty="0"/>
        </a:p>
      </dgm:t>
    </dgm:pt>
    <dgm:pt modelId="{00D40660-FB04-4D22-92E7-63990C6F2B5F}" type="parTrans" cxnId="{93ABE351-7E31-4436-8CCE-41841DDE68BA}">
      <dgm:prSet/>
      <dgm:spPr/>
      <dgm:t>
        <a:bodyPr/>
        <a:lstStyle/>
        <a:p>
          <a:pPr latinLnBrk="1"/>
          <a:endParaRPr lang="ko-KR" altLang="en-US"/>
        </a:p>
      </dgm:t>
    </dgm:pt>
    <dgm:pt modelId="{2A01A515-B07B-4A61-AD32-C189F3988CA9}" type="sibTrans" cxnId="{93ABE351-7E31-4436-8CCE-41841DDE68BA}">
      <dgm:prSet/>
      <dgm:spPr/>
      <dgm:t>
        <a:bodyPr/>
        <a:lstStyle/>
        <a:p>
          <a:pPr latinLnBrk="1"/>
          <a:endParaRPr lang="ko-KR" altLang="en-US"/>
        </a:p>
      </dgm:t>
    </dgm:pt>
    <dgm:pt modelId="{752D1B55-16B4-4557-93A8-399D257FCCC6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6</a:t>
          </a:r>
          <a:r>
            <a:rPr lang="ko-KR" altLang="en-US" sz="1200" dirty="0" smtClean="0"/>
            <a:t>개월 </a:t>
          </a:r>
          <a:r>
            <a:rPr lang="en-US" altLang="ko-KR" sz="1200" dirty="0" smtClean="0"/>
            <a:t>: 86</a:t>
          </a:r>
          <a:r>
            <a:rPr lang="ko-KR" altLang="en-US" sz="1200" dirty="0" smtClean="0"/>
            <a:t>만원 </a:t>
          </a:r>
          <a:r>
            <a:rPr lang="ko-KR" altLang="en-US" sz="1200" dirty="0" smtClean="0"/>
            <a:t>→ </a:t>
          </a:r>
          <a:r>
            <a:rPr lang="en-US" altLang="ko-KR" sz="1100" dirty="0" smtClean="0"/>
            <a:t>6</a:t>
          </a:r>
          <a:r>
            <a:rPr lang="ko-KR" altLang="en-US" sz="1100" dirty="0" smtClean="0"/>
            <a:t>개월 동안 </a:t>
          </a:r>
          <a:r>
            <a:rPr lang="ko-KR" altLang="en-US" sz="1100" dirty="0" err="1" smtClean="0"/>
            <a:t>슬러시</a:t>
          </a:r>
          <a:r>
            <a:rPr lang="ko-KR" altLang="en-US" sz="1100" dirty="0" smtClean="0"/>
            <a:t> </a:t>
          </a:r>
          <a:r>
            <a:rPr lang="en-US" altLang="ko-KR" sz="1100" dirty="0" smtClean="0"/>
            <a:t>1</a:t>
          </a:r>
          <a:r>
            <a:rPr lang="ko-KR" altLang="en-US" sz="1100" dirty="0" smtClean="0"/>
            <a:t>일 </a:t>
          </a:r>
          <a:r>
            <a:rPr lang="en-US" altLang="ko-KR" sz="1100" dirty="0" smtClean="0"/>
            <a:t>1</a:t>
          </a:r>
          <a:r>
            <a:rPr lang="ko-KR" altLang="en-US" sz="1100" dirty="0" smtClean="0"/>
            <a:t>잔 제공 </a:t>
          </a:r>
          <a:r>
            <a:rPr lang="en-US" altLang="ko-KR" sz="1100" dirty="0" smtClean="0"/>
            <a:t>+ </a:t>
          </a:r>
          <a:r>
            <a:rPr lang="ko-KR" altLang="en-US" sz="1100" dirty="0" smtClean="0"/>
            <a:t>사물함 제공</a:t>
          </a:r>
          <a:endParaRPr lang="ko-KR" altLang="en-US" sz="1100" dirty="0"/>
        </a:p>
      </dgm:t>
    </dgm:pt>
    <dgm:pt modelId="{EE6A7EC0-C16A-4F7E-A936-38BCCEB0713D}" type="parTrans" cxnId="{5BEFFE08-8016-4509-A3C0-FF89EEFCE941}">
      <dgm:prSet/>
      <dgm:spPr/>
      <dgm:t>
        <a:bodyPr/>
        <a:lstStyle/>
        <a:p>
          <a:pPr latinLnBrk="1"/>
          <a:endParaRPr lang="ko-KR" altLang="en-US"/>
        </a:p>
      </dgm:t>
    </dgm:pt>
    <dgm:pt modelId="{B8352B98-95F6-4156-890C-C54938AD4709}" type="sibTrans" cxnId="{5BEFFE08-8016-4509-A3C0-FF89EEFCE941}">
      <dgm:prSet/>
      <dgm:spPr/>
      <dgm:t>
        <a:bodyPr/>
        <a:lstStyle/>
        <a:p>
          <a:pPr latinLnBrk="1"/>
          <a:endParaRPr lang="ko-KR" altLang="en-US"/>
        </a:p>
      </dgm:t>
    </dgm:pt>
    <dgm:pt modelId="{9282DBF6-5997-4F46-A35B-F9295A257334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개월 </a:t>
          </a:r>
          <a:r>
            <a:rPr lang="en-US" altLang="ko-KR" dirty="0" smtClean="0"/>
            <a:t>: 2</a:t>
          </a:r>
          <a:r>
            <a:rPr lang="ko-KR" altLang="en-US" dirty="0" smtClean="0"/>
            <a:t>만원</a:t>
          </a:r>
          <a:endParaRPr lang="ko-KR" altLang="en-US" dirty="0"/>
        </a:p>
      </dgm:t>
    </dgm:pt>
    <dgm:pt modelId="{3E0CCAD5-6330-4342-AA57-D20ACF7D9E16}" type="parTrans" cxnId="{CB3CE3F0-6FD5-4345-B4B0-990C001664F4}">
      <dgm:prSet/>
      <dgm:spPr/>
      <dgm:t>
        <a:bodyPr/>
        <a:lstStyle/>
        <a:p>
          <a:pPr latinLnBrk="1"/>
          <a:endParaRPr lang="ko-KR" altLang="en-US"/>
        </a:p>
      </dgm:t>
    </dgm:pt>
    <dgm:pt modelId="{9522D7FF-9EAF-4ED3-99AB-E8FD689F45A7}" type="sibTrans" cxnId="{CB3CE3F0-6FD5-4345-B4B0-990C001664F4}">
      <dgm:prSet/>
      <dgm:spPr/>
      <dgm:t>
        <a:bodyPr/>
        <a:lstStyle/>
        <a:p>
          <a:pPr latinLnBrk="1"/>
          <a:endParaRPr lang="ko-KR" altLang="en-US"/>
        </a:p>
      </dgm:t>
    </dgm:pt>
    <dgm:pt modelId="{3D7DBCDB-E584-45C5-99DD-BB93C7FE3188}">
      <dgm:prSet phldrT="[텍스트]" custT="1"/>
      <dgm:spPr/>
      <dgm:t>
        <a:bodyPr/>
        <a:lstStyle/>
        <a:p>
          <a:pPr latinLnBrk="1"/>
          <a:r>
            <a:rPr lang="ko-KR" altLang="en-US" sz="1800" b="1" smtClean="0"/>
            <a:t>개인 트레이닝</a:t>
          </a:r>
          <a:endParaRPr lang="ko-KR" altLang="en-US" sz="1800" b="1" dirty="0"/>
        </a:p>
      </dgm:t>
    </dgm:pt>
    <dgm:pt modelId="{7DDF3DBB-84BF-41B7-B2C1-7D8ED7FA461D}" type="parTrans" cxnId="{2FFEDAD1-9D5E-4DD6-8004-1EF0C2E22CBA}">
      <dgm:prSet/>
      <dgm:spPr/>
      <dgm:t>
        <a:bodyPr/>
        <a:lstStyle/>
        <a:p>
          <a:pPr latinLnBrk="1"/>
          <a:endParaRPr lang="ko-KR" altLang="en-US"/>
        </a:p>
      </dgm:t>
    </dgm:pt>
    <dgm:pt modelId="{0F8FFCBE-2058-4399-9494-F265D0FEA648}" type="sibTrans" cxnId="{2FFEDAD1-9D5E-4DD6-8004-1EF0C2E22CBA}">
      <dgm:prSet/>
      <dgm:spPr/>
      <dgm:t>
        <a:bodyPr/>
        <a:lstStyle/>
        <a:p>
          <a:pPr latinLnBrk="1"/>
          <a:endParaRPr lang="ko-KR" altLang="en-US"/>
        </a:p>
      </dgm:t>
    </dgm:pt>
    <dgm:pt modelId="{3E211F6D-1A80-4C9A-8A77-8BB5DF049BD0}">
      <dgm:prSet phldrT="[텍스트]" custT="1"/>
      <dgm:spPr/>
      <dgm:t>
        <a:bodyPr/>
        <a:lstStyle/>
        <a:p>
          <a:pPr latinLnBrk="1"/>
          <a:r>
            <a:rPr lang="ko-KR" altLang="en-US" sz="1800" b="1" smtClean="0"/>
            <a:t>슬러시 판매</a:t>
          </a:r>
          <a:endParaRPr lang="ko-KR" altLang="en-US" sz="1800" b="1" dirty="0"/>
        </a:p>
      </dgm:t>
    </dgm:pt>
    <dgm:pt modelId="{80EFDCCB-24F6-455A-9C98-950B992BF1B4}" type="parTrans" cxnId="{47BE54D1-33AE-49BB-B547-637063B0C367}">
      <dgm:prSet/>
      <dgm:spPr/>
      <dgm:t>
        <a:bodyPr/>
        <a:lstStyle/>
        <a:p>
          <a:pPr latinLnBrk="1"/>
          <a:endParaRPr lang="ko-KR" altLang="en-US"/>
        </a:p>
      </dgm:t>
    </dgm:pt>
    <dgm:pt modelId="{B92FCD70-A0A1-4DBB-BD8A-A22A52390B9A}" type="sibTrans" cxnId="{47BE54D1-33AE-49BB-B547-637063B0C367}">
      <dgm:prSet/>
      <dgm:spPr/>
      <dgm:t>
        <a:bodyPr/>
        <a:lstStyle/>
        <a:p>
          <a:pPr latinLnBrk="1"/>
          <a:endParaRPr lang="ko-KR" altLang="en-US"/>
        </a:p>
      </dgm:t>
    </dgm:pt>
    <dgm:pt modelId="{416C06CE-C7CE-440D-B26A-6E8C62AA1D16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잔 </a:t>
          </a:r>
          <a:r>
            <a:rPr lang="en-US" altLang="ko-KR" dirty="0" smtClean="0"/>
            <a:t>: 1</a:t>
          </a:r>
          <a:r>
            <a:rPr lang="ko-KR" altLang="en-US" dirty="0" smtClean="0"/>
            <a:t>천원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smtClean="0"/>
            <a:t>*</a:t>
          </a:r>
          <a:r>
            <a:rPr lang="ko-KR" altLang="en-US" dirty="0" smtClean="0"/>
            <a:t>사물함과 </a:t>
          </a:r>
          <a:r>
            <a:rPr lang="ko-KR" altLang="en-US" dirty="0" err="1" smtClean="0"/>
            <a:t>슬러시는</a:t>
          </a:r>
          <a:r>
            <a:rPr lang="ko-KR" altLang="en-US" dirty="0" smtClean="0"/>
            <a:t> 주 매출인 </a:t>
          </a:r>
          <a:r>
            <a:rPr lang="en-US" altLang="ko-KR" dirty="0" smtClean="0"/>
            <a:t>3</a:t>
          </a:r>
          <a:r>
            <a:rPr lang="ko-KR" altLang="en-US" dirty="0" smtClean="0"/>
            <a:t>개월과 </a:t>
          </a:r>
          <a:r>
            <a:rPr lang="en-US" altLang="ko-KR" dirty="0" smtClean="0"/>
            <a:t>6</a:t>
          </a:r>
          <a:r>
            <a:rPr lang="ko-KR" altLang="en-US" dirty="0" smtClean="0"/>
            <a:t>개월 회원권 판매를 늘리기 위한 수단</a:t>
          </a:r>
          <a:endParaRPr lang="ko-KR" altLang="en-US" dirty="0"/>
        </a:p>
      </dgm:t>
    </dgm:pt>
    <dgm:pt modelId="{D276346F-E38C-4165-A290-D7AB705EB23B}" type="parTrans" cxnId="{6D68EFCF-8B07-4C2E-9E36-41D895B7C278}">
      <dgm:prSet/>
      <dgm:spPr/>
      <dgm:t>
        <a:bodyPr/>
        <a:lstStyle/>
        <a:p>
          <a:pPr latinLnBrk="1"/>
          <a:endParaRPr lang="ko-KR" altLang="en-US"/>
        </a:p>
      </dgm:t>
    </dgm:pt>
    <dgm:pt modelId="{9326BF4E-8DEE-4DF5-9AA1-2D3B6457B097}" type="sibTrans" cxnId="{6D68EFCF-8B07-4C2E-9E36-41D895B7C278}">
      <dgm:prSet/>
      <dgm:spPr/>
      <dgm:t>
        <a:bodyPr/>
        <a:lstStyle/>
        <a:p>
          <a:pPr latinLnBrk="1"/>
          <a:endParaRPr lang="ko-KR" altLang="en-US"/>
        </a:p>
      </dgm:t>
    </dgm:pt>
    <dgm:pt modelId="{B3FED67B-124D-45F9-8586-167F7E616AAC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개월 </a:t>
          </a:r>
          <a:r>
            <a:rPr lang="en-US" altLang="ko-KR" dirty="0" smtClean="0"/>
            <a:t>(10</a:t>
          </a:r>
          <a:r>
            <a:rPr lang="ko-KR" altLang="en-US" dirty="0" smtClean="0"/>
            <a:t>회</a:t>
          </a:r>
          <a:r>
            <a:rPr lang="en-US" altLang="ko-KR" dirty="0" smtClean="0"/>
            <a:t>) : 60</a:t>
          </a:r>
          <a:r>
            <a:rPr lang="ko-KR" altLang="en-US" dirty="0" smtClean="0"/>
            <a:t>만원</a:t>
          </a:r>
          <a:endParaRPr lang="ko-KR" altLang="en-US" dirty="0"/>
        </a:p>
      </dgm:t>
    </dgm:pt>
    <dgm:pt modelId="{670AF55A-BAD8-4A58-B0A8-E5CBAE647240}" type="parTrans" cxnId="{ED87E7D6-E8FB-4872-A7F7-5664A955EA3B}">
      <dgm:prSet/>
      <dgm:spPr/>
      <dgm:t>
        <a:bodyPr/>
        <a:lstStyle/>
        <a:p>
          <a:pPr latinLnBrk="1"/>
          <a:endParaRPr lang="ko-KR" altLang="en-US"/>
        </a:p>
      </dgm:t>
    </dgm:pt>
    <dgm:pt modelId="{E89F86FE-16D3-43D2-AB57-B0CB5D4E73D7}" type="sibTrans" cxnId="{ED87E7D6-E8FB-4872-A7F7-5664A955EA3B}">
      <dgm:prSet/>
      <dgm:spPr/>
      <dgm:t>
        <a:bodyPr/>
        <a:lstStyle/>
        <a:p>
          <a:pPr latinLnBrk="1"/>
          <a:endParaRPr lang="ko-KR" altLang="en-US"/>
        </a:p>
      </dgm:t>
    </dgm:pt>
    <dgm:pt modelId="{E5C25DB2-6DE5-4004-9E6E-2DABD02D295D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개월 </a:t>
          </a:r>
          <a:r>
            <a:rPr lang="en-US" altLang="ko-KR" dirty="0" smtClean="0"/>
            <a:t>(30</a:t>
          </a:r>
          <a:r>
            <a:rPr lang="ko-KR" altLang="en-US" dirty="0" smtClean="0"/>
            <a:t>회</a:t>
          </a:r>
          <a:r>
            <a:rPr lang="en-US" altLang="ko-KR" dirty="0" smtClean="0"/>
            <a:t>) : 160</a:t>
          </a:r>
          <a:r>
            <a:rPr lang="ko-KR" altLang="en-US" dirty="0" smtClean="0"/>
            <a:t>만원</a:t>
          </a:r>
          <a:endParaRPr lang="ko-KR" altLang="en-US" dirty="0"/>
        </a:p>
      </dgm:t>
    </dgm:pt>
    <dgm:pt modelId="{09B5825A-8298-42CE-A5CB-DABC4607BA9F}" type="parTrans" cxnId="{D13AC87E-7768-4423-A268-E068976D96D0}">
      <dgm:prSet/>
      <dgm:spPr/>
      <dgm:t>
        <a:bodyPr/>
        <a:lstStyle/>
        <a:p>
          <a:pPr latinLnBrk="1"/>
          <a:endParaRPr lang="ko-KR" altLang="en-US"/>
        </a:p>
      </dgm:t>
    </dgm:pt>
    <dgm:pt modelId="{C01D3F33-7269-4FB1-A464-F107C14EBE42}" type="sibTrans" cxnId="{D13AC87E-7768-4423-A268-E068976D96D0}">
      <dgm:prSet/>
      <dgm:spPr/>
      <dgm:t>
        <a:bodyPr/>
        <a:lstStyle/>
        <a:p>
          <a:pPr latinLnBrk="1"/>
          <a:endParaRPr lang="ko-KR" altLang="en-US"/>
        </a:p>
      </dgm:t>
    </dgm:pt>
    <dgm:pt modelId="{3AE237D8-B38F-4430-A86A-70F1DA3FCE1E}">
      <dgm:prSet phldrT="[텍스트]"/>
      <dgm:spPr/>
      <dgm:t>
        <a:bodyPr/>
        <a:lstStyle/>
        <a:p>
          <a:pPr latinLnBrk="1"/>
          <a:r>
            <a:rPr lang="en-US" altLang="ko-KR" dirty="0" smtClean="0"/>
            <a:t>6</a:t>
          </a:r>
          <a:r>
            <a:rPr lang="ko-KR" altLang="en-US" dirty="0" smtClean="0"/>
            <a:t>개월 </a:t>
          </a:r>
          <a:r>
            <a:rPr lang="en-US" altLang="ko-KR" dirty="0" smtClean="0"/>
            <a:t>(60</a:t>
          </a:r>
          <a:r>
            <a:rPr lang="ko-KR" altLang="en-US" dirty="0" smtClean="0"/>
            <a:t>회</a:t>
          </a:r>
          <a:r>
            <a:rPr lang="en-US" altLang="ko-KR" dirty="0" smtClean="0"/>
            <a:t>) : 300</a:t>
          </a:r>
          <a:r>
            <a:rPr lang="ko-KR" altLang="en-US" dirty="0" smtClean="0"/>
            <a:t>만원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smtClean="0"/>
            <a:t>*</a:t>
          </a:r>
          <a:r>
            <a:rPr lang="ko-KR" altLang="en-US" dirty="0" smtClean="0"/>
            <a:t>개인트레이닝은 따로 영업을 하지 않고 희망 회원에 한해서만 실시합니다</a:t>
          </a:r>
          <a:r>
            <a:rPr lang="en-US" altLang="ko-KR" dirty="0" smtClean="0"/>
            <a:t>.</a:t>
          </a:r>
          <a:br>
            <a:rPr lang="en-US" altLang="ko-KR" dirty="0" smtClean="0"/>
          </a:br>
          <a:r>
            <a:rPr lang="ko-KR" altLang="en-US" dirty="0" err="1" smtClean="0"/>
            <a:t>크로스핏</a:t>
          </a:r>
          <a:r>
            <a:rPr lang="ko-KR" altLang="en-US" dirty="0" smtClean="0"/>
            <a:t> 박스의 헤드코치 한 명만 개인 트레이닝을 실시할 수 있으며 개인 트레이닝 매출의 </a:t>
          </a:r>
          <a:r>
            <a:rPr lang="en-US" altLang="ko-KR" dirty="0" smtClean="0"/>
            <a:t>70%</a:t>
          </a:r>
          <a:r>
            <a:rPr lang="ko-KR" altLang="en-US" dirty="0" smtClean="0"/>
            <a:t>는 인센티브로 지급</a:t>
          </a:r>
          <a:r>
            <a:rPr lang="en-US" altLang="ko-KR" dirty="0" smtClean="0"/>
            <a:t>, 30%</a:t>
          </a:r>
          <a:r>
            <a:rPr lang="ko-KR" altLang="en-US" dirty="0" smtClean="0"/>
            <a:t>는 회사 매출로 잡힙니다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79A79C0-C577-4BE9-B479-04F749F0FCF3}" type="parTrans" cxnId="{FC8D415E-718A-4DB1-A956-E319EE081485}">
      <dgm:prSet/>
      <dgm:spPr/>
      <dgm:t>
        <a:bodyPr/>
        <a:lstStyle/>
        <a:p>
          <a:pPr latinLnBrk="1"/>
          <a:endParaRPr lang="ko-KR" altLang="en-US"/>
        </a:p>
      </dgm:t>
    </dgm:pt>
    <dgm:pt modelId="{AF9191E7-4044-4A28-96DE-B156D40F096F}" type="sibTrans" cxnId="{FC8D415E-718A-4DB1-A956-E319EE081485}">
      <dgm:prSet/>
      <dgm:spPr/>
      <dgm:t>
        <a:bodyPr/>
        <a:lstStyle/>
        <a:p>
          <a:pPr latinLnBrk="1"/>
          <a:endParaRPr lang="ko-KR" altLang="en-US"/>
        </a:p>
      </dgm:t>
    </dgm:pt>
    <dgm:pt modelId="{4841305A-4DAF-4557-966D-43DE02928ABB}" type="pres">
      <dgm:prSet presAssocID="{5C4E4522-8832-4226-88D8-6FB72327E952}" presName="linear" presStyleCnt="0">
        <dgm:presLayoutVars>
          <dgm:dir/>
          <dgm:animLvl val="lvl"/>
          <dgm:resizeHandles val="exact"/>
        </dgm:presLayoutVars>
      </dgm:prSet>
      <dgm:spPr/>
    </dgm:pt>
    <dgm:pt modelId="{117B3420-5831-4A04-AA74-C9C1183EBF4F}" type="pres">
      <dgm:prSet presAssocID="{FA5EA7E0-B631-47CE-8F92-826066620C89}" presName="parentLin" presStyleCnt="0"/>
      <dgm:spPr/>
    </dgm:pt>
    <dgm:pt modelId="{9B81A4E6-0A83-42F0-B6AE-1A13BF9F5EB4}" type="pres">
      <dgm:prSet presAssocID="{FA5EA7E0-B631-47CE-8F92-826066620C89}" presName="parentLeftMargin" presStyleLbl="node1" presStyleIdx="0" presStyleCnt="4"/>
      <dgm:spPr/>
    </dgm:pt>
    <dgm:pt modelId="{6F053106-279F-4D9E-B1CC-194FB0704B0E}" type="pres">
      <dgm:prSet presAssocID="{FA5EA7E0-B631-47CE-8F92-826066620C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C8957B-BA67-43A4-9580-EC3558176453}" type="pres">
      <dgm:prSet presAssocID="{FA5EA7E0-B631-47CE-8F92-826066620C89}" presName="negativeSpace" presStyleCnt="0"/>
      <dgm:spPr/>
    </dgm:pt>
    <dgm:pt modelId="{AFFE0053-48ED-4B88-ADA5-5EC2308932B6}" type="pres">
      <dgm:prSet presAssocID="{FA5EA7E0-B631-47CE-8F92-826066620C8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791191-9AD5-4B9D-BFC1-4B03689A8EF4}" type="pres">
      <dgm:prSet presAssocID="{F7A93D81-B964-49C7-A3CB-3F34F16CD2F8}" presName="spaceBetweenRectangles" presStyleCnt="0"/>
      <dgm:spPr/>
    </dgm:pt>
    <dgm:pt modelId="{367B0F7A-F4D8-4FE9-B801-CB2573C71EA6}" type="pres">
      <dgm:prSet presAssocID="{F222C359-C87C-4D05-B5A9-6D67C3FC44AF}" presName="parentLin" presStyleCnt="0"/>
      <dgm:spPr/>
    </dgm:pt>
    <dgm:pt modelId="{8A044499-8B47-41C6-918B-AD119ABCA80D}" type="pres">
      <dgm:prSet presAssocID="{F222C359-C87C-4D05-B5A9-6D67C3FC44AF}" presName="parentLeftMargin" presStyleLbl="node1" presStyleIdx="0" presStyleCnt="4"/>
      <dgm:spPr/>
    </dgm:pt>
    <dgm:pt modelId="{566CCA17-030B-4008-A6B1-46E32149F036}" type="pres">
      <dgm:prSet presAssocID="{F222C359-C87C-4D05-B5A9-6D67C3FC44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581250-A29D-447B-AC17-898A827EC4D4}" type="pres">
      <dgm:prSet presAssocID="{F222C359-C87C-4D05-B5A9-6D67C3FC44AF}" presName="negativeSpace" presStyleCnt="0"/>
      <dgm:spPr/>
    </dgm:pt>
    <dgm:pt modelId="{B63C0B33-4D86-4D79-AD4D-8CBE7C882D10}" type="pres">
      <dgm:prSet presAssocID="{F222C359-C87C-4D05-B5A9-6D67C3FC44AF}" presName="childText" presStyleLbl="conFgAcc1" presStyleIdx="1" presStyleCnt="4">
        <dgm:presLayoutVars>
          <dgm:bulletEnabled val="1"/>
        </dgm:presLayoutVars>
      </dgm:prSet>
      <dgm:spPr/>
    </dgm:pt>
    <dgm:pt modelId="{2DA330DD-607A-4459-887A-0A540314CDA3}" type="pres">
      <dgm:prSet presAssocID="{76FBB4DF-B943-4E86-B850-B5A3F15E5EFF}" presName="spaceBetweenRectangles" presStyleCnt="0"/>
      <dgm:spPr/>
    </dgm:pt>
    <dgm:pt modelId="{3038A8A2-4A46-45A6-8E8B-E29235E85F70}" type="pres">
      <dgm:prSet presAssocID="{3E211F6D-1A80-4C9A-8A77-8BB5DF049BD0}" presName="parentLin" presStyleCnt="0"/>
      <dgm:spPr/>
    </dgm:pt>
    <dgm:pt modelId="{495320CE-E1E9-4252-9092-6B3F27FC4E69}" type="pres">
      <dgm:prSet presAssocID="{3E211F6D-1A80-4C9A-8A77-8BB5DF049BD0}" presName="parentLeftMargin" presStyleLbl="node1" presStyleIdx="1" presStyleCnt="4"/>
      <dgm:spPr/>
    </dgm:pt>
    <dgm:pt modelId="{9CC47A12-2747-4003-A5A7-305787022DD0}" type="pres">
      <dgm:prSet presAssocID="{3E211F6D-1A80-4C9A-8A77-8BB5DF049B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C4C7C-9A1B-4037-9719-5623F7DD0044}" type="pres">
      <dgm:prSet presAssocID="{3E211F6D-1A80-4C9A-8A77-8BB5DF049BD0}" presName="negativeSpace" presStyleCnt="0"/>
      <dgm:spPr/>
    </dgm:pt>
    <dgm:pt modelId="{6B603B73-F4A8-4377-A7BE-B2C377534054}" type="pres">
      <dgm:prSet presAssocID="{3E211F6D-1A80-4C9A-8A77-8BB5DF049BD0}" presName="childText" presStyleLbl="conFgAcc1" presStyleIdx="2" presStyleCnt="4">
        <dgm:presLayoutVars>
          <dgm:bulletEnabled val="1"/>
        </dgm:presLayoutVars>
      </dgm:prSet>
      <dgm:spPr/>
    </dgm:pt>
    <dgm:pt modelId="{1117416A-DE2D-497C-9299-57CB8D876A1A}" type="pres">
      <dgm:prSet presAssocID="{B92FCD70-A0A1-4DBB-BD8A-A22A52390B9A}" presName="spaceBetweenRectangles" presStyleCnt="0"/>
      <dgm:spPr/>
    </dgm:pt>
    <dgm:pt modelId="{6D2A77ED-5FF0-47AA-81FF-0E7FAE0D348C}" type="pres">
      <dgm:prSet presAssocID="{3D7DBCDB-E584-45C5-99DD-BB93C7FE3188}" presName="parentLin" presStyleCnt="0"/>
      <dgm:spPr/>
    </dgm:pt>
    <dgm:pt modelId="{4E4CAC9B-C199-4F8E-941F-E3D58FBF37DD}" type="pres">
      <dgm:prSet presAssocID="{3D7DBCDB-E584-45C5-99DD-BB93C7FE3188}" presName="parentLeftMargin" presStyleLbl="node1" presStyleIdx="2" presStyleCnt="4"/>
      <dgm:spPr/>
    </dgm:pt>
    <dgm:pt modelId="{93018753-37DE-4BE7-9136-736116F67FFF}" type="pres">
      <dgm:prSet presAssocID="{3D7DBCDB-E584-45C5-99DD-BB93C7FE318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E2E66E-28C1-447C-9AC5-EC44B739EBB3}" type="pres">
      <dgm:prSet presAssocID="{3D7DBCDB-E584-45C5-99DD-BB93C7FE3188}" presName="negativeSpace" presStyleCnt="0"/>
      <dgm:spPr/>
    </dgm:pt>
    <dgm:pt modelId="{E1364DD4-527F-4698-9ECD-2A8A40AD9E15}" type="pres">
      <dgm:prSet presAssocID="{3D7DBCDB-E584-45C5-99DD-BB93C7FE318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3913987-3B7C-4EB9-A77D-58B2EF13ABD8}" type="presOf" srcId="{752D1B55-16B4-4557-93A8-399D257FCCC6}" destId="{AFFE0053-48ED-4B88-ADA5-5EC2308932B6}" srcOrd="0" destOrd="2" presId="urn:microsoft.com/office/officeart/2005/8/layout/list1"/>
    <dgm:cxn modelId="{5BEFFE08-8016-4509-A3C0-FF89EEFCE941}" srcId="{FA5EA7E0-B631-47CE-8F92-826066620C89}" destId="{752D1B55-16B4-4557-93A8-399D257FCCC6}" srcOrd="2" destOrd="0" parTransId="{EE6A7EC0-C16A-4F7E-A936-38BCCEB0713D}" sibTransId="{B8352B98-95F6-4156-890C-C54938AD4709}"/>
    <dgm:cxn modelId="{B9BE3178-1D09-49C1-BD08-9467B5AD1C33}" type="presOf" srcId="{3D7DBCDB-E584-45C5-99DD-BB93C7FE3188}" destId="{4E4CAC9B-C199-4F8E-941F-E3D58FBF37DD}" srcOrd="0" destOrd="0" presId="urn:microsoft.com/office/officeart/2005/8/layout/list1"/>
    <dgm:cxn modelId="{2FFEDAD1-9D5E-4DD6-8004-1EF0C2E22CBA}" srcId="{5C4E4522-8832-4226-88D8-6FB72327E952}" destId="{3D7DBCDB-E584-45C5-99DD-BB93C7FE3188}" srcOrd="3" destOrd="0" parTransId="{7DDF3DBB-84BF-41B7-B2C1-7D8ED7FA461D}" sibTransId="{0F8FFCBE-2058-4399-9494-F265D0FEA648}"/>
    <dgm:cxn modelId="{6E34EEC5-208E-4E7A-BA55-A02452C2BADD}" type="presOf" srcId="{5C4E4522-8832-4226-88D8-6FB72327E952}" destId="{4841305A-4DAF-4557-966D-43DE02928ABB}" srcOrd="0" destOrd="0" presId="urn:microsoft.com/office/officeart/2005/8/layout/list1"/>
    <dgm:cxn modelId="{D13AC87E-7768-4423-A268-E068976D96D0}" srcId="{3D7DBCDB-E584-45C5-99DD-BB93C7FE3188}" destId="{E5C25DB2-6DE5-4004-9E6E-2DABD02D295D}" srcOrd="1" destOrd="0" parTransId="{09B5825A-8298-42CE-A5CB-DABC4607BA9F}" sibTransId="{C01D3F33-7269-4FB1-A464-F107C14EBE42}"/>
    <dgm:cxn modelId="{CB3CE3F0-6FD5-4345-B4B0-990C001664F4}" srcId="{F222C359-C87C-4D05-B5A9-6D67C3FC44AF}" destId="{9282DBF6-5997-4F46-A35B-F9295A257334}" srcOrd="1" destOrd="0" parTransId="{3E0CCAD5-6330-4342-AA57-D20ACF7D9E16}" sibTransId="{9522D7FF-9EAF-4ED3-99AB-E8FD689F45A7}"/>
    <dgm:cxn modelId="{9845ADE9-AA26-4A7D-9BCE-E8F36D27C570}" srcId="{FA5EA7E0-B631-47CE-8F92-826066620C89}" destId="{29BD069D-D5E8-4B1C-B63A-480AE0CC5DD1}" srcOrd="0" destOrd="0" parTransId="{5FA2CC6B-4777-4BDB-8ECD-149EC6D44D3A}" sibTransId="{C01FA0F4-8E73-4897-9DE8-0313C28703BF}"/>
    <dgm:cxn modelId="{22B19AC3-DD53-4198-AA6E-9FEDF409BF0C}" type="presOf" srcId="{3E211F6D-1A80-4C9A-8A77-8BB5DF049BD0}" destId="{495320CE-E1E9-4252-9092-6B3F27FC4E69}" srcOrd="0" destOrd="0" presId="urn:microsoft.com/office/officeart/2005/8/layout/list1"/>
    <dgm:cxn modelId="{DF1CC733-91DF-4134-9475-C5DB9A6CF2D4}" type="presOf" srcId="{9282DBF6-5997-4F46-A35B-F9295A257334}" destId="{B63C0B33-4D86-4D79-AD4D-8CBE7C882D10}" srcOrd="0" destOrd="1" presId="urn:microsoft.com/office/officeart/2005/8/layout/list1"/>
    <dgm:cxn modelId="{A0DFADDF-C0B1-4A69-AC2B-B21B7080F81B}" type="presOf" srcId="{F222C359-C87C-4D05-B5A9-6D67C3FC44AF}" destId="{8A044499-8B47-41C6-918B-AD119ABCA80D}" srcOrd="0" destOrd="0" presId="urn:microsoft.com/office/officeart/2005/8/layout/list1"/>
    <dgm:cxn modelId="{1FB1172A-F18E-40C2-A739-B974BD9114A5}" type="presOf" srcId="{F222C359-C87C-4D05-B5A9-6D67C3FC44AF}" destId="{566CCA17-030B-4008-A6B1-46E32149F036}" srcOrd="1" destOrd="0" presId="urn:microsoft.com/office/officeart/2005/8/layout/list1"/>
    <dgm:cxn modelId="{780C8302-7722-47E6-86AF-757F74E20F9B}" type="presOf" srcId="{3AE237D8-B38F-4430-A86A-70F1DA3FCE1E}" destId="{E1364DD4-527F-4698-9ECD-2A8A40AD9E15}" srcOrd="0" destOrd="2" presId="urn:microsoft.com/office/officeart/2005/8/layout/list1"/>
    <dgm:cxn modelId="{2B2FB22E-9AB1-4CD1-A0E1-07CE103F9393}" type="presOf" srcId="{3D7DBCDB-E584-45C5-99DD-BB93C7FE3188}" destId="{93018753-37DE-4BE7-9136-736116F67FFF}" srcOrd="1" destOrd="0" presId="urn:microsoft.com/office/officeart/2005/8/layout/list1"/>
    <dgm:cxn modelId="{8AC82DB2-FF57-48DE-8C4D-E908E2A64955}" type="presOf" srcId="{FA5EA7E0-B631-47CE-8F92-826066620C89}" destId="{6F053106-279F-4D9E-B1CC-194FB0704B0E}" srcOrd="1" destOrd="0" presId="urn:microsoft.com/office/officeart/2005/8/layout/list1"/>
    <dgm:cxn modelId="{8D14D289-2D76-4098-83B1-4D58573EC2EB}" type="presOf" srcId="{FA5EA7E0-B631-47CE-8F92-826066620C89}" destId="{9B81A4E6-0A83-42F0-B6AE-1A13BF9F5EB4}" srcOrd="0" destOrd="0" presId="urn:microsoft.com/office/officeart/2005/8/layout/list1"/>
    <dgm:cxn modelId="{E844551E-2F03-4579-9350-024311FC5A97}" type="presOf" srcId="{8BFC9930-CCD9-4CB3-AD11-84FF42524243}" destId="{B63C0B33-4D86-4D79-AD4D-8CBE7C882D10}" srcOrd="0" destOrd="0" presId="urn:microsoft.com/office/officeart/2005/8/layout/list1"/>
    <dgm:cxn modelId="{ED87E7D6-E8FB-4872-A7F7-5664A955EA3B}" srcId="{3D7DBCDB-E584-45C5-99DD-BB93C7FE3188}" destId="{B3FED67B-124D-45F9-8586-167F7E616AAC}" srcOrd="0" destOrd="0" parTransId="{670AF55A-BAD8-4A58-B0A8-E5CBAE647240}" sibTransId="{E89F86FE-16D3-43D2-AB57-B0CB5D4E73D7}"/>
    <dgm:cxn modelId="{3F9F816F-ED05-491E-B889-4E5F5A01099E}" type="presOf" srcId="{B3FED67B-124D-45F9-8586-167F7E616AAC}" destId="{E1364DD4-527F-4698-9ECD-2A8A40AD9E15}" srcOrd="0" destOrd="0" presId="urn:microsoft.com/office/officeart/2005/8/layout/list1"/>
    <dgm:cxn modelId="{9DE5B398-6433-45B0-A4A2-0633DD49085B}" srcId="{5C4E4522-8832-4226-88D8-6FB72327E952}" destId="{FA5EA7E0-B631-47CE-8F92-826066620C89}" srcOrd="0" destOrd="0" parTransId="{2021DC68-7A30-4FC7-8076-E8C1C326423F}" sibTransId="{F7A93D81-B964-49C7-A3CB-3F34F16CD2F8}"/>
    <dgm:cxn modelId="{DB8087B9-752B-4C75-BBD4-66A56A0A86EF}" type="presOf" srcId="{35AA2C29-368F-4AE4-8B2E-D9C5F6405220}" destId="{AFFE0053-48ED-4B88-ADA5-5EC2308932B6}" srcOrd="0" destOrd="1" presId="urn:microsoft.com/office/officeart/2005/8/layout/list1"/>
    <dgm:cxn modelId="{6068FF26-1992-40A4-BCC4-991ADA379AE7}" type="presOf" srcId="{416C06CE-C7CE-440D-B26A-6E8C62AA1D16}" destId="{6B603B73-F4A8-4377-A7BE-B2C377534054}" srcOrd="0" destOrd="0" presId="urn:microsoft.com/office/officeart/2005/8/layout/list1"/>
    <dgm:cxn modelId="{6D68EFCF-8B07-4C2E-9E36-41D895B7C278}" srcId="{3E211F6D-1A80-4C9A-8A77-8BB5DF049BD0}" destId="{416C06CE-C7CE-440D-B26A-6E8C62AA1D16}" srcOrd="0" destOrd="0" parTransId="{D276346F-E38C-4165-A290-D7AB705EB23B}" sibTransId="{9326BF4E-8DEE-4DF5-9AA1-2D3B6457B097}"/>
    <dgm:cxn modelId="{CBCFB5E6-5143-4608-8D8C-A57E61CFAC97}" type="presOf" srcId="{E5C25DB2-6DE5-4004-9E6E-2DABD02D295D}" destId="{E1364DD4-527F-4698-9ECD-2A8A40AD9E15}" srcOrd="0" destOrd="1" presId="urn:microsoft.com/office/officeart/2005/8/layout/list1"/>
    <dgm:cxn modelId="{61BF9DF9-F80F-4272-A0CF-C33B3E563A86}" type="presOf" srcId="{29BD069D-D5E8-4B1C-B63A-480AE0CC5DD1}" destId="{AFFE0053-48ED-4B88-ADA5-5EC2308932B6}" srcOrd="0" destOrd="0" presId="urn:microsoft.com/office/officeart/2005/8/layout/list1"/>
    <dgm:cxn modelId="{FC8D415E-718A-4DB1-A956-E319EE081485}" srcId="{3D7DBCDB-E584-45C5-99DD-BB93C7FE3188}" destId="{3AE237D8-B38F-4430-A86A-70F1DA3FCE1E}" srcOrd="2" destOrd="0" parTransId="{D79A79C0-C577-4BE9-B479-04F749F0FCF3}" sibTransId="{AF9191E7-4044-4A28-96DE-B156D40F096F}"/>
    <dgm:cxn modelId="{47BE54D1-33AE-49BB-B547-637063B0C367}" srcId="{5C4E4522-8832-4226-88D8-6FB72327E952}" destId="{3E211F6D-1A80-4C9A-8A77-8BB5DF049BD0}" srcOrd="2" destOrd="0" parTransId="{80EFDCCB-24F6-455A-9C98-950B992BF1B4}" sibTransId="{B92FCD70-A0A1-4DBB-BD8A-A22A52390B9A}"/>
    <dgm:cxn modelId="{D0335D8A-2CEF-4FF6-9B72-93BD59C1F032}" type="presOf" srcId="{3E211F6D-1A80-4C9A-8A77-8BB5DF049BD0}" destId="{9CC47A12-2747-4003-A5A7-305787022DD0}" srcOrd="1" destOrd="0" presId="urn:microsoft.com/office/officeart/2005/8/layout/list1"/>
    <dgm:cxn modelId="{93ABE351-7E31-4436-8CCE-41841DDE68BA}" srcId="{FA5EA7E0-B631-47CE-8F92-826066620C89}" destId="{35AA2C29-368F-4AE4-8B2E-D9C5F6405220}" srcOrd="1" destOrd="0" parTransId="{00D40660-FB04-4D22-92E7-63990C6F2B5F}" sibTransId="{2A01A515-B07B-4A61-AD32-C189F3988CA9}"/>
    <dgm:cxn modelId="{26A54E3D-BD15-4B6E-A451-E0CE3272E6C0}" srcId="{5C4E4522-8832-4226-88D8-6FB72327E952}" destId="{F222C359-C87C-4D05-B5A9-6D67C3FC44AF}" srcOrd="1" destOrd="0" parTransId="{D1A1E279-5800-4447-ADF6-5D3F25A48CBA}" sibTransId="{76FBB4DF-B943-4E86-B850-B5A3F15E5EFF}"/>
    <dgm:cxn modelId="{7191BC1E-4496-4B22-BC27-1925F26E8EF8}" srcId="{F222C359-C87C-4D05-B5A9-6D67C3FC44AF}" destId="{8BFC9930-CCD9-4CB3-AD11-84FF42524243}" srcOrd="0" destOrd="0" parTransId="{E3BA1BBD-B5E7-4186-9807-ACE10C000DAA}" sibTransId="{AB874303-6ACF-4300-9E85-0D790FE52CA6}"/>
    <dgm:cxn modelId="{1060CA71-17CA-4E77-B8EA-D2A7D782B851}" type="presParOf" srcId="{4841305A-4DAF-4557-966D-43DE02928ABB}" destId="{117B3420-5831-4A04-AA74-C9C1183EBF4F}" srcOrd="0" destOrd="0" presId="urn:microsoft.com/office/officeart/2005/8/layout/list1"/>
    <dgm:cxn modelId="{57FD9F18-FC1E-40F3-B7BB-ED84BE38C88A}" type="presParOf" srcId="{117B3420-5831-4A04-AA74-C9C1183EBF4F}" destId="{9B81A4E6-0A83-42F0-B6AE-1A13BF9F5EB4}" srcOrd="0" destOrd="0" presId="urn:microsoft.com/office/officeart/2005/8/layout/list1"/>
    <dgm:cxn modelId="{48DDE453-93FB-4E8A-869B-0B4D068FF5C3}" type="presParOf" srcId="{117B3420-5831-4A04-AA74-C9C1183EBF4F}" destId="{6F053106-279F-4D9E-B1CC-194FB0704B0E}" srcOrd="1" destOrd="0" presId="urn:microsoft.com/office/officeart/2005/8/layout/list1"/>
    <dgm:cxn modelId="{0E984774-26EE-4578-9F1F-B372A5669535}" type="presParOf" srcId="{4841305A-4DAF-4557-966D-43DE02928ABB}" destId="{6AC8957B-BA67-43A4-9580-EC3558176453}" srcOrd="1" destOrd="0" presId="urn:microsoft.com/office/officeart/2005/8/layout/list1"/>
    <dgm:cxn modelId="{47D92A53-5618-4B07-917E-6F11D43A2F3D}" type="presParOf" srcId="{4841305A-4DAF-4557-966D-43DE02928ABB}" destId="{AFFE0053-48ED-4B88-ADA5-5EC2308932B6}" srcOrd="2" destOrd="0" presId="urn:microsoft.com/office/officeart/2005/8/layout/list1"/>
    <dgm:cxn modelId="{EA5A8C6D-65D7-4E5E-8724-6FA9443CCFD8}" type="presParOf" srcId="{4841305A-4DAF-4557-966D-43DE02928ABB}" destId="{D2791191-9AD5-4B9D-BFC1-4B03689A8EF4}" srcOrd="3" destOrd="0" presId="urn:microsoft.com/office/officeart/2005/8/layout/list1"/>
    <dgm:cxn modelId="{01BB86FE-14CA-4619-8CEB-B7E447726957}" type="presParOf" srcId="{4841305A-4DAF-4557-966D-43DE02928ABB}" destId="{367B0F7A-F4D8-4FE9-B801-CB2573C71EA6}" srcOrd="4" destOrd="0" presId="urn:microsoft.com/office/officeart/2005/8/layout/list1"/>
    <dgm:cxn modelId="{ADDA329A-A2AB-4100-B512-3F035571D6BA}" type="presParOf" srcId="{367B0F7A-F4D8-4FE9-B801-CB2573C71EA6}" destId="{8A044499-8B47-41C6-918B-AD119ABCA80D}" srcOrd="0" destOrd="0" presId="urn:microsoft.com/office/officeart/2005/8/layout/list1"/>
    <dgm:cxn modelId="{EBD1D777-EFE1-466A-909B-5E5942F9C20D}" type="presParOf" srcId="{367B0F7A-F4D8-4FE9-B801-CB2573C71EA6}" destId="{566CCA17-030B-4008-A6B1-46E32149F036}" srcOrd="1" destOrd="0" presId="urn:microsoft.com/office/officeart/2005/8/layout/list1"/>
    <dgm:cxn modelId="{C6CFCF0E-3551-40AF-BDFD-AF4B392D5434}" type="presParOf" srcId="{4841305A-4DAF-4557-966D-43DE02928ABB}" destId="{46581250-A29D-447B-AC17-898A827EC4D4}" srcOrd="5" destOrd="0" presId="urn:microsoft.com/office/officeart/2005/8/layout/list1"/>
    <dgm:cxn modelId="{586998EA-4790-406F-9AD7-B2AFF7AFB561}" type="presParOf" srcId="{4841305A-4DAF-4557-966D-43DE02928ABB}" destId="{B63C0B33-4D86-4D79-AD4D-8CBE7C882D10}" srcOrd="6" destOrd="0" presId="urn:microsoft.com/office/officeart/2005/8/layout/list1"/>
    <dgm:cxn modelId="{4BB6443C-8FB9-4925-816C-CA2FB562FE20}" type="presParOf" srcId="{4841305A-4DAF-4557-966D-43DE02928ABB}" destId="{2DA330DD-607A-4459-887A-0A540314CDA3}" srcOrd="7" destOrd="0" presId="urn:microsoft.com/office/officeart/2005/8/layout/list1"/>
    <dgm:cxn modelId="{B279E80C-D304-4163-BCE5-FDE0EFEDBE8D}" type="presParOf" srcId="{4841305A-4DAF-4557-966D-43DE02928ABB}" destId="{3038A8A2-4A46-45A6-8E8B-E29235E85F70}" srcOrd="8" destOrd="0" presId="urn:microsoft.com/office/officeart/2005/8/layout/list1"/>
    <dgm:cxn modelId="{C883FEA2-93E9-4B29-87C1-9C3BD00AC0DF}" type="presParOf" srcId="{3038A8A2-4A46-45A6-8E8B-E29235E85F70}" destId="{495320CE-E1E9-4252-9092-6B3F27FC4E69}" srcOrd="0" destOrd="0" presId="urn:microsoft.com/office/officeart/2005/8/layout/list1"/>
    <dgm:cxn modelId="{65BB7393-3971-4862-8413-83A96F036E81}" type="presParOf" srcId="{3038A8A2-4A46-45A6-8E8B-E29235E85F70}" destId="{9CC47A12-2747-4003-A5A7-305787022DD0}" srcOrd="1" destOrd="0" presId="urn:microsoft.com/office/officeart/2005/8/layout/list1"/>
    <dgm:cxn modelId="{50679BF7-BC17-45DC-9CA8-02DD7372E5E4}" type="presParOf" srcId="{4841305A-4DAF-4557-966D-43DE02928ABB}" destId="{1C4C4C7C-9A1B-4037-9719-5623F7DD0044}" srcOrd="9" destOrd="0" presId="urn:microsoft.com/office/officeart/2005/8/layout/list1"/>
    <dgm:cxn modelId="{3A433648-C1FC-43FA-A032-A94B13EC5077}" type="presParOf" srcId="{4841305A-4DAF-4557-966D-43DE02928ABB}" destId="{6B603B73-F4A8-4377-A7BE-B2C377534054}" srcOrd="10" destOrd="0" presId="urn:microsoft.com/office/officeart/2005/8/layout/list1"/>
    <dgm:cxn modelId="{7D558A92-67C4-4855-8765-F82E810BAA99}" type="presParOf" srcId="{4841305A-4DAF-4557-966D-43DE02928ABB}" destId="{1117416A-DE2D-497C-9299-57CB8D876A1A}" srcOrd="11" destOrd="0" presId="urn:microsoft.com/office/officeart/2005/8/layout/list1"/>
    <dgm:cxn modelId="{C313494F-FF19-4C2E-B04D-7F82C7961657}" type="presParOf" srcId="{4841305A-4DAF-4557-966D-43DE02928ABB}" destId="{6D2A77ED-5FF0-47AA-81FF-0E7FAE0D348C}" srcOrd="12" destOrd="0" presId="urn:microsoft.com/office/officeart/2005/8/layout/list1"/>
    <dgm:cxn modelId="{9AD34821-99A8-47D2-A778-8724DADE39F7}" type="presParOf" srcId="{6D2A77ED-5FF0-47AA-81FF-0E7FAE0D348C}" destId="{4E4CAC9B-C199-4F8E-941F-E3D58FBF37DD}" srcOrd="0" destOrd="0" presId="urn:microsoft.com/office/officeart/2005/8/layout/list1"/>
    <dgm:cxn modelId="{BA6EFB3A-FFF8-4762-8E86-743F19B63064}" type="presParOf" srcId="{6D2A77ED-5FF0-47AA-81FF-0E7FAE0D348C}" destId="{93018753-37DE-4BE7-9136-736116F67FFF}" srcOrd="1" destOrd="0" presId="urn:microsoft.com/office/officeart/2005/8/layout/list1"/>
    <dgm:cxn modelId="{61874586-E302-4757-895A-4F7F4E9A002E}" type="presParOf" srcId="{4841305A-4DAF-4557-966D-43DE02928ABB}" destId="{19E2E66E-28C1-447C-9AC5-EC44B739EBB3}" srcOrd="13" destOrd="0" presId="urn:microsoft.com/office/officeart/2005/8/layout/list1"/>
    <dgm:cxn modelId="{0BE17134-9818-4EA0-B5F7-0BD5AECAA7C7}" type="presParOf" srcId="{4841305A-4DAF-4557-966D-43DE02928ABB}" destId="{E1364DD4-527F-4698-9ECD-2A8A40AD9E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F9764-5B34-474C-AF18-FF299EC5AD8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75C11C60-C72E-4F00-93C2-D333AADE46A4}">
      <dgm:prSet phldrT="[텍스트]" custT="1"/>
      <dgm:spPr/>
      <dgm:t>
        <a:bodyPr/>
        <a:lstStyle/>
        <a:p>
          <a:pPr latinLnBrk="1"/>
          <a:r>
            <a:rPr lang="ko-KR" altLang="en-US" sz="3200" b="1" dirty="0" smtClean="0">
              <a:solidFill>
                <a:schemeClr val="tx1"/>
              </a:solidFill>
            </a:rPr>
            <a:t>순수익</a:t>
          </a:r>
          <a:endParaRPr lang="ko-KR" altLang="en-US" sz="3200" b="1" dirty="0">
            <a:solidFill>
              <a:schemeClr val="tx1"/>
            </a:solidFill>
          </a:endParaRPr>
        </a:p>
      </dgm:t>
    </dgm:pt>
    <dgm:pt modelId="{0369DA65-0930-4C96-8D0F-4BE549F6A41C}" type="parTrans" cxnId="{F28ACDF0-860B-4C02-9C3F-D9F0F0887169}">
      <dgm:prSet/>
      <dgm:spPr/>
      <dgm:t>
        <a:bodyPr/>
        <a:lstStyle/>
        <a:p>
          <a:pPr latinLnBrk="1"/>
          <a:endParaRPr lang="ko-KR" altLang="en-US"/>
        </a:p>
      </dgm:t>
    </dgm:pt>
    <dgm:pt modelId="{974FB3CF-C8F1-4A8C-946E-0E8243878E46}" type="sibTrans" cxnId="{F28ACDF0-860B-4C02-9C3F-D9F0F0887169}">
      <dgm:prSet/>
      <dgm:spPr/>
      <dgm:t>
        <a:bodyPr/>
        <a:lstStyle/>
        <a:p>
          <a:pPr latinLnBrk="1"/>
          <a:endParaRPr lang="ko-KR" altLang="en-US"/>
        </a:p>
      </dgm:t>
    </dgm:pt>
    <dgm:pt modelId="{E3CA6351-BDA4-49C8-86B2-EA6524CF092D}">
      <dgm:prSet phldrT="[텍스트]"/>
      <dgm:spPr/>
      <dgm:t>
        <a:bodyPr/>
        <a:lstStyle/>
        <a:p>
          <a:pPr latinLnBrk="1"/>
          <a:r>
            <a:rPr lang="ko-KR" altLang="en-US" dirty="0" smtClean="0"/>
            <a:t>총비용</a:t>
          </a:r>
          <a:endParaRPr lang="ko-KR" altLang="en-US" dirty="0"/>
        </a:p>
      </dgm:t>
    </dgm:pt>
    <dgm:pt modelId="{B0FF5E10-8093-4B13-8DD2-6B99475A0C3C}" type="parTrans" cxnId="{C6B19F3E-D0F0-4E86-96B7-424E66DDF3E2}">
      <dgm:prSet/>
      <dgm:spPr/>
      <dgm:t>
        <a:bodyPr/>
        <a:lstStyle/>
        <a:p>
          <a:pPr latinLnBrk="1"/>
          <a:endParaRPr lang="ko-KR" altLang="en-US"/>
        </a:p>
      </dgm:t>
    </dgm:pt>
    <dgm:pt modelId="{B97EA2E1-975A-4EA8-A2BF-756C6E67D1AC}" type="sibTrans" cxnId="{C6B19F3E-D0F0-4E86-96B7-424E66DDF3E2}">
      <dgm:prSet/>
      <dgm:spPr/>
      <dgm:t>
        <a:bodyPr/>
        <a:lstStyle/>
        <a:p>
          <a:pPr latinLnBrk="1"/>
          <a:endParaRPr lang="ko-KR" altLang="en-US"/>
        </a:p>
      </dgm:t>
    </dgm:pt>
    <dgm:pt modelId="{92521FFF-4859-4CB3-B98A-E65D5A035A1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총매출</a:t>
          </a:r>
          <a:endParaRPr lang="ko-KR" altLang="en-US" dirty="0"/>
        </a:p>
      </dgm:t>
    </dgm:pt>
    <dgm:pt modelId="{A3AC1F26-8A77-4E19-A8DD-5C40389B3A31}" type="sibTrans" cxnId="{EEF48E32-933A-4E51-9017-20ADD490BFFE}">
      <dgm:prSet/>
      <dgm:spPr/>
      <dgm:t>
        <a:bodyPr/>
        <a:lstStyle/>
        <a:p>
          <a:pPr latinLnBrk="1"/>
          <a:endParaRPr lang="ko-KR" altLang="en-US"/>
        </a:p>
      </dgm:t>
    </dgm:pt>
    <dgm:pt modelId="{BFF2017B-62C8-4B93-BB84-8F6F1225A930}" type="parTrans" cxnId="{EEF48E32-933A-4E51-9017-20ADD490BFFE}">
      <dgm:prSet/>
      <dgm:spPr/>
      <dgm:t>
        <a:bodyPr/>
        <a:lstStyle/>
        <a:p>
          <a:pPr latinLnBrk="1"/>
          <a:endParaRPr lang="ko-KR" altLang="en-US"/>
        </a:p>
      </dgm:t>
    </dgm:pt>
    <dgm:pt modelId="{ACB622FA-29F4-4C85-A54C-D3C185819F51}" type="pres">
      <dgm:prSet presAssocID="{9A4F9764-5B34-474C-AF18-FF299EC5AD88}" presName="linearFlow" presStyleCnt="0">
        <dgm:presLayoutVars>
          <dgm:dir/>
          <dgm:resizeHandles val="exact"/>
        </dgm:presLayoutVars>
      </dgm:prSet>
      <dgm:spPr/>
    </dgm:pt>
    <dgm:pt modelId="{5A75A25D-88E2-4817-A880-DC41A467D154}" type="pres">
      <dgm:prSet presAssocID="{75C11C60-C72E-4F00-93C2-D333AADE46A4}" presName="node" presStyleLbl="node1" presStyleIdx="0" presStyleCnt="3" custScaleX="152545" custScaleY="1539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98D704-DD60-4A20-94E9-948B2D4350F3}" type="pres">
      <dgm:prSet presAssocID="{974FB3CF-C8F1-4A8C-946E-0E8243878E46}" presName="spacerL" presStyleCnt="0"/>
      <dgm:spPr/>
    </dgm:pt>
    <dgm:pt modelId="{99BC0218-F48B-461A-B7BE-B4E6E2B64030}" type="pres">
      <dgm:prSet presAssocID="{974FB3CF-C8F1-4A8C-946E-0E8243878E4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5E881DC-EC7A-483A-B581-B21E913C0D25}" type="pres">
      <dgm:prSet presAssocID="{974FB3CF-C8F1-4A8C-946E-0E8243878E46}" presName="spacerR" presStyleCnt="0"/>
      <dgm:spPr/>
    </dgm:pt>
    <dgm:pt modelId="{3A790C27-44E0-4AED-80B0-4963D6C27DFC}" type="pres">
      <dgm:prSet presAssocID="{92521FFF-4859-4CB3-B98A-E65D5A035A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EDE9D6-F210-411B-A007-58C83B5B25C4}" type="pres">
      <dgm:prSet presAssocID="{A3AC1F26-8A77-4E19-A8DD-5C40389B3A31}" presName="spacerL" presStyleCnt="0"/>
      <dgm:spPr/>
    </dgm:pt>
    <dgm:pt modelId="{61D36E65-D3DB-4C45-B91F-58C907B79A57}" type="pres">
      <dgm:prSet presAssocID="{A3AC1F26-8A77-4E19-A8DD-5C40389B3A31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887B5EF-C571-4DFD-9CF7-A4F9C9A095C0}" type="pres">
      <dgm:prSet presAssocID="{A3AC1F26-8A77-4E19-A8DD-5C40389B3A31}" presName="spacerR" presStyleCnt="0"/>
      <dgm:spPr/>
    </dgm:pt>
    <dgm:pt modelId="{8E3D02BA-A696-4AE9-A8F0-3FD439244EF7}" type="pres">
      <dgm:prSet presAssocID="{E3CA6351-BDA4-49C8-86B2-EA6524CF09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6B19F3E-D0F0-4E86-96B7-424E66DDF3E2}" srcId="{9A4F9764-5B34-474C-AF18-FF299EC5AD88}" destId="{E3CA6351-BDA4-49C8-86B2-EA6524CF092D}" srcOrd="2" destOrd="0" parTransId="{B0FF5E10-8093-4B13-8DD2-6B99475A0C3C}" sibTransId="{B97EA2E1-975A-4EA8-A2BF-756C6E67D1AC}"/>
    <dgm:cxn modelId="{5B671E1B-93D3-40EF-BF64-3845AAB744DA}" type="presOf" srcId="{9A4F9764-5B34-474C-AF18-FF299EC5AD88}" destId="{ACB622FA-29F4-4C85-A54C-D3C185819F51}" srcOrd="0" destOrd="0" presId="urn:microsoft.com/office/officeart/2005/8/layout/equation1"/>
    <dgm:cxn modelId="{F28ACDF0-860B-4C02-9C3F-D9F0F0887169}" srcId="{9A4F9764-5B34-474C-AF18-FF299EC5AD88}" destId="{75C11C60-C72E-4F00-93C2-D333AADE46A4}" srcOrd="0" destOrd="0" parTransId="{0369DA65-0930-4C96-8D0F-4BE549F6A41C}" sibTransId="{974FB3CF-C8F1-4A8C-946E-0E8243878E46}"/>
    <dgm:cxn modelId="{CCD13F86-A5ED-454A-BE79-5A031264ED65}" type="presOf" srcId="{A3AC1F26-8A77-4E19-A8DD-5C40389B3A31}" destId="{61D36E65-D3DB-4C45-B91F-58C907B79A57}" srcOrd="0" destOrd="0" presId="urn:microsoft.com/office/officeart/2005/8/layout/equation1"/>
    <dgm:cxn modelId="{BAC1C864-27E2-442F-9557-21998AA00228}" type="presOf" srcId="{E3CA6351-BDA4-49C8-86B2-EA6524CF092D}" destId="{8E3D02BA-A696-4AE9-A8F0-3FD439244EF7}" srcOrd="0" destOrd="0" presId="urn:microsoft.com/office/officeart/2005/8/layout/equation1"/>
    <dgm:cxn modelId="{EEF48E32-933A-4E51-9017-20ADD490BFFE}" srcId="{9A4F9764-5B34-474C-AF18-FF299EC5AD88}" destId="{92521FFF-4859-4CB3-B98A-E65D5A035A1E}" srcOrd="1" destOrd="0" parTransId="{BFF2017B-62C8-4B93-BB84-8F6F1225A930}" sibTransId="{A3AC1F26-8A77-4E19-A8DD-5C40389B3A31}"/>
    <dgm:cxn modelId="{CC0D2FB6-163B-4FCC-8688-B19E8675C4BF}" type="presOf" srcId="{92521FFF-4859-4CB3-B98A-E65D5A035A1E}" destId="{3A790C27-44E0-4AED-80B0-4963D6C27DFC}" srcOrd="0" destOrd="0" presId="urn:microsoft.com/office/officeart/2005/8/layout/equation1"/>
    <dgm:cxn modelId="{6C324B6B-B48D-4146-9282-FE3717FA5C02}" type="presOf" srcId="{974FB3CF-C8F1-4A8C-946E-0E8243878E46}" destId="{99BC0218-F48B-461A-B7BE-B4E6E2B64030}" srcOrd="0" destOrd="0" presId="urn:microsoft.com/office/officeart/2005/8/layout/equation1"/>
    <dgm:cxn modelId="{649C461D-390F-442D-A36D-1C7FD6FE3C9F}" type="presOf" srcId="{75C11C60-C72E-4F00-93C2-D333AADE46A4}" destId="{5A75A25D-88E2-4817-A880-DC41A467D154}" srcOrd="0" destOrd="0" presId="urn:microsoft.com/office/officeart/2005/8/layout/equation1"/>
    <dgm:cxn modelId="{DAAE1108-B7C8-4730-A6F8-23584276BE62}" type="presParOf" srcId="{ACB622FA-29F4-4C85-A54C-D3C185819F51}" destId="{5A75A25D-88E2-4817-A880-DC41A467D154}" srcOrd="0" destOrd="0" presId="urn:microsoft.com/office/officeart/2005/8/layout/equation1"/>
    <dgm:cxn modelId="{C3188A55-8955-487E-BA6C-1B3ADE286014}" type="presParOf" srcId="{ACB622FA-29F4-4C85-A54C-D3C185819F51}" destId="{C798D704-DD60-4A20-94E9-948B2D4350F3}" srcOrd="1" destOrd="0" presId="urn:microsoft.com/office/officeart/2005/8/layout/equation1"/>
    <dgm:cxn modelId="{41FCA058-F0FD-45C8-8BA7-3059BEE66F2C}" type="presParOf" srcId="{ACB622FA-29F4-4C85-A54C-D3C185819F51}" destId="{99BC0218-F48B-461A-B7BE-B4E6E2B64030}" srcOrd="2" destOrd="0" presId="urn:microsoft.com/office/officeart/2005/8/layout/equation1"/>
    <dgm:cxn modelId="{AF8DC6CE-A288-4D16-9880-A6CB91385CA4}" type="presParOf" srcId="{ACB622FA-29F4-4C85-A54C-D3C185819F51}" destId="{B5E881DC-EC7A-483A-B581-B21E913C0D25}" srcOrd="3" destOrd="0" presId="urn:microsoft.com/office/officeart/2005/8/layout/equation1"/>
    <dgm:cxn modelId="{ACE6BF22-6B7F-4B7F-9CC3-95FBD9230242}" type="presParOf" srcId="{ACB622FA-29F4-4C85-A54C-D3C185819F51}" destId="{3A790C27-44E0-4AED-80B0-4963D6C27DFC}" srcOrd="4" destOrd="0" presId="urn:microsoft.com/office/officeart/2005/8/layout/equation1"/>
    <dgm:cxn modelId="{271509D1-9560-40FD-9CE9-F45471B77FBA}" type="presParOf" srcId="{ACB622FA-29F4-4C85-A54C-D3C185819F51}" destId="{B4EDE9D6-F210-411B-A007-58C83B5B25C4}" srcOrd="5" destOrd="0" presId="urn:microsoft.com/office/officeart/2005/8/layout/equation1"/>
    <dgm:cxn modelId="{B982B637-7453-4B3E-8C9D-983897AD6B78}" type="presParOf" srcId="{ACB622FA-29F4-4C85-A54C-D3C185819F51}" destId="{61D36E65-D3DB-4C45-B91F-58C907B79A57}" srcOrd="6" destOrd="0" presId="urn:microsoft.com/office/officeart/2005/8/layout/equation1"/>
    <dgm:cxn modelId="{5DCCFFB3-8D20-424A-B967-01DF9F213A0B}" type="presParOf" srcId="{ACB622FA-29F4-4C85-A54C-D3C185819F51}" destId="{E887B5EF-C571-4DFD-9CF7-A4F9C9A095C0}" srcOrd="7" destOrd="0" presId="urn:microsoft.com/office/officeart/2005/8/layout/equation1"/>
    <dgm:cxn modelId="{C7B194A7-298A-4C7E-B2C3-6F63C4EA73AF}" type="presParOf" srcId="{ACB622FA-29F4-4C85-A54C-D3C185819F51}" destId="{8E3D02BA-A696-4AE9-A8F0-3FD439244EF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00AC4B-96D4-4691-848B-9ABFC7B0921D}" type="doc">
      <dgm:prSet loTypeId="urn:microsoft.com/office/officeart/2005/8/layout/arrow2" loCatId="process" qsTypeId="urn:microsoft.com/office/officeart/2005/8/quickstyle/simple1" qsCatId="simple" csTypeId="urn:microsoft.com/office/officeart/2005/8/colors/accent5_5" csCatId="accent5" phldr="1"/>
      <dgm:spPr/>
    </dgm:pt>
    <dgm:pt modelId="{BA32FA73-4A6C-4C9E-B633-0D38DE35EC62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>4</a:t>
          </a: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안 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>: </a:t>
          </a: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최저매출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월 매출 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>1800</a:t>
          </a: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만원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투자자 배당금 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>220</a:t>
          </a: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만원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dirty="0" smtClean="0">
              <a:solidFill>
                <a:srgbClr val="DF7221"/>
              </a:solidFill>
              <a:latin typeface="+mn-lt"/>
            </a:rPr>
            <a:t>수익률 </a:t>
          </a:r>
          <a:r>
            <a:rPr lang="en-US" altLang="ko-KR" sz="1400" b="1" dirty="0" smtClean="0">
              <a:solidFill>
                <a:srgbClr val="DF7221"/>
              </a:solidFill>
              <a:latin typeface="+mn-lt"/>
            </a:rPr>
            <a:t>17.6%</a:t>
          </a:r>
          <a:endParaRPr lang="ko-KR" altLang="en-US" sz="1400" b="1" dirty="0">
            <a:solidFill>
              <a:srgbClr val="DF7221"/>
            </a:solidFill>
            <a:latin typeface="+mn-lt"/>
          </a:endParaRPr>
        </a:p>
      </dgm:t>
    </dgm:pt>
    <dgm:pt modelId="{5F424A2C-9AC9-48A1-AF80-DF5A58B5B679}" type="parTrans" cxnId="{9F18AFAE-D107-4FA2-B5FE-907E91208C9F}">
      <dgm:prSet/>
      <dgm:spPr/>
      <dgm:t>
        <a:bodyPr/>
        <a:lstStyle/>
        <a:p>
          <a:pPr latinLnBrk="1"/>
          <a:endParaRPr lang="ko-KR" altLang="en-US"/>
        </a:p>
      </dgm:t>
    </dgm:pt>
    <dgm:pt modelId="{6FB0F2F4-6B76-486A-A12E-CF879BC03988}" type="sibTrans" cxnId="{9F18AFAE-D107-4FA2-B5FE-907E91208C9F}">
      <dgm:prSet/>
      <dgm:spPr/>
      <dgm:t>
        <a:bodyPr/>
        <a:lstStyle/>
        <a:p>
          <a:pPr latinLnBrk="1"/>
          <a:endParaRPr lang="ko-KR" altLang="en-US"/>
        </a:p>
      </dgm:t>
    </dgm:pt>
    <dgm:pt modelId="{DA9CAA7F-7FF2-4199-95D0-272F960DADA5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2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안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: 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안정매출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월 매출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2200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투자자 배당금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380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수익률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30.4%</a:t>
          </a:r>
          <a:endParaRPr lang="ko-KR" altLang="en-US" sz="1400" b="1" dirty="0">
            <a:solidFill>
              <a:schemeClr val="bg1">
                <a:lumMod val="85000"/>
              </a:schemeClr>
            </a:solidFill>
          </a:endParaRPr>
        </a:p>
      </dgm:t>
    </dgm:pt>
    <dgm:pt modelId="{981B2BB3-C28D-4B3F-9BE5-845F0E43B7D9}" type="parTrans" cxnId="{062C6672-1FA1-4DA9-A1FF-F7E7AA1E495A}">
      <dgm:prSet/>
      <dgm:spPr/>
      <dgm:t>
        <a:bodyPr/>
        <a:lstStyle/>
        <a:p>
          <a:pPr latinLnBrk="1"/>
          <a:endParaRPr lang="ko-KR" altLang="en-US"/>
        </a:p>
      </dgm:t>
    </dgm:pt>
    <dgm:pt modelId="{415ECD1A-01FE-44EE-B87D-CC4BB94EF924}" type="sibTrans" cxnId="{062C6672-1FA1-4DA9-A1FF-F7E7AA1E495A}">
      <dgm:prSet/>
      <dgm:spPr/>
      <dgm:t>
        <a:bodyPr/>
        <a:lstStyle/>
        <a:p>
          <a:pPr latinLnBrk="1"/>
          <a:endParaRPr lang="ko-KR" altLang="en-US"/>
        </a:p>
      </dgm:t>
    </dgm:pt>
    <dgm:pt modelId="{F592BC07-5538-41BA-BE36-6801C286E5F2}">
      <dgm:prSet phldrT="[텍스트]" custT="1"/>
      <dgm:spPr/>
      <dgm:t>
        <a:bodyPr/>
        <a:lstStyle/>
        <a:p>
          <a:pPr latinLnBrk="1"/>
          <a:r>
            <a:rPr lang="en-US" sz="1800" b="1" dirty="0" smtClean="0">
              <a:solidFill>
                <a:srgbClr val="00B050"/>
              </a:solidFill>
            </a:rPr>
            <a:t>1</a:t>
          </a:r>
          <a:r>
            <a:rPr lang="ko-KR" sz="1800" b="1" dirty="0" smtClean="0">
              <a:solidFill>
                <a:srgbClr val="00B050"/>
              </a:solidFill>
            </a:rPr>
            <a:t>안</a:t>
          </a:r>
          <a:r>
            <a:rPr lang="en-US" altLang="ko-KR" sz="1800" b="1" dirty="0" smtClean="0">
              <a:solidFill>
                <a:srgbClr val="00B050"/>
              </a:solidFill>
            </a:rPr>
            <a:t> :</a:t>
          </a:r>
          <a:r>
            <a:rPr lang="en-US" sz="1800" b="1" dirty="0" smtClean="0">
              <a:solidFill>
                <a:srgbClr val="00B050"/>
              </a:solidFill>
            </a:rPr>
            <a:t> </a:t>
          </a:r>
          <a:r>
            <a:rPr lang="ko-KR" altLang="en-US" sz="1800" b="1" dirty="0" smtClean="0">
              <a:solidFill>
                <a:srgbClr val="00B050"/>
              </a:solidFill>
            </a:rPr>
            <a:t>최상매출</a:t>
          </a:r>
          <a:r>
            <a:rPr lang="en-US" altLang="ko-KR" sz="1600" b="1" dirty="0" smtClean="0">
              <a:solidFill>
                <a:srgbClr val="00B050"/>
              </a:solidFill>
            </a:rPr>
            <a:t/>
          </a:r>
          <a:br>
            <a:rPr lang="en-US" altLang="ko-KR" sz="1600" b="1" dirty="0" smtClean="0">
              <a:solidFill>
                <a:srgbClr val="00B050"/>
              </a:solidFill>
            </a:rPr>
          </a:br>
          <a:r>
            <a:rPr lang="ko-KR" altLang="en-US" sz="1600" b="1" dirty="0" smtClean="0">
              <a:solidFill>
                <a:srgbClr val="00B050"/>
              </a:solidFill>
            </a:rPr>
            <a:t>월 매출 </a:t>
          </a:r>
          <a:r>
            <a:rPr lang="en-US" sz="1600" b="1" dirty="0" smtClean="0">
              <a:solidFill>
                <a:srgbClr val="00B050"/>
              </a:solidFill>
            </a:rPr>
            <a:t>2400</a:t>
          </a:r>
          <a:r>
            <a:rPr lang="ko-KR" sz="1600" b="1" dirty="0" smtClean="0">
              <a:solidFill>
                <a:srgbClr val="00B050"/>
              </a:solidFill>
            </a:rPr>
            <a:t>만원</a:t>
          </a:r>
          <a:r>
            <a:rPr lang="en-US" sz="1600" b="1" dirty="0" smtClean="0">
              <a:solidFill>
                <a:srgbClr val="00B050"/>
              </a:solidFill>
            </a:rPr>
            <a:t/>
          </a:r>
          <a:br>
            <a:rPr lang="en-US" sz="1600" b="1" dirty="0" smtClean="0">
              <a:solidFill>
                <a:srgbClr val="00B050"/>
              </a:solidFill>
            </a:rPr>
          </a:br>
          <a:r>
            <a:rPr lang="ko-KR" sz="1600" b="1" dirty="0" smtClean="0">
              <a:solidFill>
                <a:srgbClr val="00B050"/>
              </a:solidFill>
            </a:rPr>
            <a:t>투자자 배당금 </a:t>
          </a:r>
          <a:r>
            <a:rPr lang="en-US" sz="1600" b="1" dirty="0" smtClean="0">
              <a:solidFill>
                <a:srgbClr val="00B050"/>
              </a:solidFill>
            </a:rPr>
            <a:t>460</a:t>
          </a:r>
          <a:r>
            <a:rPr lang="ko-KR" sz="1600" b="1" dirty="0" smtClean="0">
              <a:solidFill>
                <a:srgbClr val="00B050"/>
              </a:solidFill>
            </a:rPr>
            <a:t>만원</a:t>
          </a:r>
          <a:r>
            <a:rPr lang="en-US" altLang="ko-KR" sz="1600" b="1" dirty="0" smtClean="0">
              <a:solidFill>
                <a:srgbClr val="00B050"/>
              </a:solidFill>
            </a:rPr>
            <a:t/>
          </a:r>
          <a:br>
            <a:rPr lang="en-US" altLang="ko-KR" sz="1600" b="1" dirty="0" smtClean="0">
              <a:solidFill>
                <a:srgbClr val="00B050"/>
              </a:solidFill>
            </a:rPr>
          </a:br>
          <a:r>
            <a:rPr lang="ko-KR" sz="1600" b="1" dirty="0" smtClean="0">
              <a:solidFill>
                <a:srgbClr val="00B050"/>
              </a:solidFill>
            </a:rPr>
            <a:t>수익률 </a:t>
          </a:r>
          <a:r>
            <a:rPr lang="en-US" sz="1600" b="1" dirty="0" smtClean="0">
              <a:solidFill>
                <a:srgbClr val="00B050"/>
              </a:solidFill>
            </a:rPr>
            <a:t>36.8%</a:t>
          </a:r>
          <a:endParaRPr lang="ko-KR" altLang="en-US" sz="1600" b="1" dirty="0">
            <a:solidFill>
              <a:srgbClr val="00B050"/>
            </a:solidFill>
          </a:endParaRPr>
        </a:p>
      </dgm:t>
    </dgm:pt>
    <dgm:pt modelId="{A39BDB10-2F41-4C38-8BA2-166F09AFBB7C}" type="parTrans" cxnId="{3D896030-0829-42AC-98D4-804587A474F2}">
      <dgm:prSet/>
      <dgm:spPr/>
      <dgm:t>
        <a:bodyPr/>
        <a:lstStyle/>
        <a:p>
          <a:pPr latinLnBrk="1"/>
          <a:endParaRPr lang="ko-KR" altLang="en-US"/>
        </a:p>
      </dgm:t>
    </dgm:pt>
    <dgm:pt modelId="{40E798CC-3600-42BC-AAAD-519C00CD92A6}" type="sibTrans" cxnId="{3D896030-0829-42AC-98D4-804587A474F2}">
      <dgm:prSet/>
      <dgm:spPr/>
      <dgm:t>
        <a:bodyPr/>
        <a:lstStyle/>
        <a:p>
          <a:pPr latinLnBrk="1"/>
          <a:endParaRPr lang="ko-KR" altLang="en-US"/>
        </a:p>
      </dgm:t>
    </dgm:pt>
    <dgm:pt modelId="{4EC0BFF0-BCA9-4F0B-9EEF-A0A407A15BDD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3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안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: 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기본매출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월 매출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2000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투자자 배당금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300</a:t>
          </a: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dirty="0" smtClean="0">
              <a:solidFill>
                <a:schemeClr val="bg1">
                  <a:lumMod val="85000"/>
                </a:schemeClr>
              </a:solidFill>
            </a:rPr>
            <a:t>수익률 </a:t>
          </a:r>
          <a:r>
            <a:rPr lang="en-US" altLang="ko-KR" sz="1400" b="1" dirty="0" smtClean="0">
              <a:solidFill>
                <a:schemeClr val="bg1">
                  <a:lumMod val="85000"/>
                </a:schemeClr>
              </a:solidFill>
            </a:rPr>
            <a:t>24%</a:t>
          </a:r>
          <a:endParaRPr lang="ko-KR" altLang="en-US" sz="1400" b="1" dirty="0">
            <a:solidFill>
              <a:schemeClr val="bg1">
                <a:lumMod val="85000"/>
              </a:schemeClr>
            </a:solidFill>
          </a:endParaRPr>
        </a:p>
      </dgm:t>
    </dgm:pt>
    <dgm:pt modelId="{78B0B93B-3720-4602-BC99-F65279B6C136}" type="parTrans" cxnId="{28152695-2770-4B13-8654-B1D80A72435E}">
      <dgm:prSet/>
      <dgm:spPr/>
      <dgm:t>
        <a:bodyPr/>
        <a:lstStyle/>
        <a:p>
          <a:pPr latinLnBrk="1"/>
          <a:endParaRPr lang="ko-KR" altLang="en-US"/>
        </a:p>
      </dgm:t>
    </dgm:pt>
    <dgm:pt modelId="{F770AD6D-5A86-4D7B-87D9-520659514FDA}" type="sibTrans" cxnId="{28152695-2770-4B13-8654-B1D80A72435E}">
      <dgm:prSet/>
      <dgm:spPr/>
      <dgm:t>
        <a:bodyPr/>
        <a:lstStyle/>
        <a:p>
          <a:pPr latinLnBrk="1"/>
          <a:endParaRPr lang="ko-KR" altLang="en-US"/>
        </a:p>
      </dgm:t>
    </dgm:pt>
    <dgm:pt modelId="{A791558B-44A9-4517-9F16-2CCB8EFC0435}" type="pres">
      <dgm:prSet presAssocID="{AF00AC4B-96D4-4691-848B-9ABFC7B0921D}" presName="arrowDiagram" presStyleCnt="0">
        <dgm:presLayoutVars>
          <dgm:chMax val="5"/>
          <dgm:dir/>
          <dgm:resizeHandles val="exact"/>
        </dgm:presLayoutVars>
      </dgm:prSet>
      <dgm:spPr/>
    </dgm:pt>
    <dgm:pt modelId="{7E26BA3E-9A8F-471B-A4CD-462C52C6963F}" type="pres">
      <dgm:prSet presAssocID="{AF00AC4B-96D4-4691-848B-9ABFC7B0921D}" presName="arrow" presStyleLbl="bgShp" presStyleIdx="0" presStyleCnt="1" custScaleX="98361" custLinFactNeighborX="-416" custLinFactNeighborY="-2538"/>
      <dgm:spPr/>
    </dgm:pt>
    <dgm:pt modelId="{F9E0C4AD-42BC-475A-A74D-3D9A8CF065D4}" type="pres">
      <dgm:prSet presAssocID="{AF00AC4B-96D4-4691-848B-9ABFC7B0921D}" presName="arrowDiagram4" presStyleCnt="0"/>
      <dgm:spPr/>
    </dgm:pt>
    <dgm:pt modelId="{3035BE50-F309-4080-BC11-47115D398559}" type="pres">
      <dgm:prSet presAssocID="{BA32FA73-4A6C-4C9E-B633-0D38DE35EC62}" presName="bullet4a" presStyleLbl="node1" presStyleIdx="0" presStyleCnt="4" custLinFactNeighborX="-18676" custLinFactNeighborY="-13697"/>
      <dgm:spPr/>
    </dgm:pt>
    <dgm:pt modelId="{5423C4C5-819D-4E8D-B494-CBE2547280F4}" type="pres">
      <dgm:prSet presAssocID="{BA32FA73-4A6C-4C9E-B633-0D38DE35EC62}" presName="textBox4a" presStyleLbl="revTx" presStyleIdx="0" presStyleCnt="4" custScaleX="157364" custScaleY="78523" custLinFactNeighborX="29032" custLinFactNeighborY="42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040F96-2D8E-4765-BCF3-A15829E12B08}" type="pres">
      <dgm:prSet presAssocID="{4EC0BFF0-BCA9-4F0B-9EEF-A0A407A15BDD}" presName="bullet4b" presStyleLbl="node1" presStyleIdx="1" presStyleCnt="4" custLinFactNeighborX="36290" custLinFactNeighborY="-54275"/>
      <dgm:spPr/>
    </dgm:pt>
    <dgm:pt modelId="{7DB8936D-F9A2-42D3-BF34-7775029BEA74}" type="pres">
      <dgm:prSet presAssocID="{4EC0BFF0-BCA9-4F0B-9EEF-A0A407A15BDD}" presName="textBox4b" presStyleLbl="revTx" presStyleIdx="1" presStyleCnt="4" custScaleX="125620" custScaleY="83824" custLinFactNeighborX="10992" custLinFactNeighborY="2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458C95-C16C-445D-B1B1-543B19FC95A9}" type="pres">
      <dgm:prSet presAssocID="{DA9CAA7F-7FF2-4199-95D0-272F960DADA5}" presName="bullet4c" presStyleLbl="node1" presStyleIdx="2" presStyleCnt="4" custLinFactNeighborX="44386" custLinFactNeighborY="-55357"/>
      <dgm:spPr/>
    </dgm:pt>
    <dgm:pt modelId="{E3063F01-8C8C-40FD-B512-025689B95C0B}" type="pres">
      <dgm:prSet presAssocID="{DA9CAA7F-7FF2-4199-95D0-272F960DADA5}" presName="textBox4c" presStyleLbl="revTx" presStyleIdx="2" presStyleCnt="4" custScaleX="114620" custScaleY="75874" custLinFactNeighborX="8264" custLinFactNeighborY="-26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17A358-5B08-41D4-90C2-8444851329B6}" type="pres">
      <dgm:prSet presAssocID="{F592BC07-5538-41BA-BE36-6801C286E5F2}" presName="bullet4d" presStyleLbl="node1" presStyleIdx="3" presStyleCnt="4" custLinFactNeighborX="24266" custLinFactNeighborY="-56945"/>
      <dgm:spPr/>
    </dgm:pt>
    <dgm:pt modelId="{A01DCD76-0A67-4BCA-AE0B-605436D43CA6}" type="pres">
      <dgm:prSet presAssocID="{F592BC07-5538-41BA-BE36-6801C286E5F2}" presName="textBox4d" presStyleLbl="revTx" presStyleIdx="3" presStyleCnt="4" custScaleX="141529" custScaleY="78050" custLinFactNeighborX="7807" custLinFactNeighborY="-114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576046B-9E01-4E45-A119-E4E2D615ED5C}" type="presOf" srcId="{BA32FA73-4A6C-4C9E-B633-0D38DE35EC62}" destId="{5423C4C5-819D-4E8D-B494-CBE2547280F4}" srcOrd="0" destOrd="0" presId="urn:microsoft.com/office/officeart/2005/8/layout/arrow2"/>
    <dgm:cxn modelId="{ACD8AEBF-FE47-4A6C-9466-11ACFED1A941}" type="presOf" srcId="{4EC0BFF0-BCA9-4F0B-9EEF-A0A407A15BDD}" destId="{7DB8936D-F9A2-42D3-BF34-7775029BEA74}" srcOrd="0" destOrd="0" presId="urn:microsoft.com/office/officeart/2005/8/layout/arrow2"/>
    <dgm:cxn modelId="{9F18AFAE-D107-4FA2-B5FE-907E91208C9F}" srcId="{AF00AC4B-96D4-4691-848B-9ABFC7B0921D}" destId="{BA32FA73-4A6C-4C9E-B633-0D38DE35EC62}" srcOrd="0" destOrd="0" parTransId="{5F424A2C-9AC9-48A1-AF80-DF5A58B5B679}" sibTransId="{6FB0F2F4-6B76-486A-A12E-CF879BC03988}"/>
    <dgm:cxn modelId="{062C6672-1FA1-4DA9-A1FF-F7E7AA1E495A}" srcId="{AF00AC4B-96D4-4691-848B-9ABFC7B0921D}" destId="{DA9CAA7F-7FF2-4199-95D0-272F960DADA5}" srcOrd="2" destOrd="0" parTransId="{981B2BB3-C28D-4B3F-9BE5-845F0E43B7D9}" sibTransId="{415ECD1A-01FE-44EE-B87D-CC4BB94EF924}"/>
    <dgm:cxn modelId="{28152695-2770-4B13-8654-B1D80A72435E}" srcId="{AF00AC4B-96D4-4691-848B-9ABFC7B0921D}" destId="{4EC0BFF0-BCA9-4F0B-9EEF-A0A407A15BDD}" srcOrd="1" destOrd="0" parTransId="{78B0B93B-3720-4602-BC99-F65279B6C136}" sibTransId="{F770AD6D-5A86-4D7B-87D9-520659514FDA}"/>
    <dgm:cxn modelId="{02AE5D32-8B13-4626-969A-0FF1E52482B0}" type="presOf" srcId="{F592BC07-5538-41BA-BE36-6801C286E5F2}" destId="{A01DCD76-0A67-4BCA-AE0B-605436D43CA6}" srcOrd="0" destOrd="0" presId="urn:microsoft.com/office/officeart/2005/8/layout/arrow2"/>
    <dgm:cxn modelId="{3D896030-0829-42AC-98D4-804587A474F2}" srcId="{AF00AC4B-96D4-4691-848B-9ABFC7B0921D}" destId="{F592BC07-5538-41BA-BE36-6801C286E5F2}" srcOrd="3" destOrd="0" parTransId="{A39BDB10-2F41-4C38-8BA2-166F09AFBB7C}" sibTransId="{40E798CC-3600-42BC-AAAD-519C00CD92A6}"/>
    <dgm:cxn modelId="{F0CA1D64-CA79-4ACB-BEE3-4A0056CC4A00}" type="presOf" srcId="{AF00AC4B-96D4-4691-848B-9ABFC7B0921D}" destId="{A791558B-44A9-4517-9F16-2CCB8EFC0435}" srcOrd="0" destOrd="0" presId="urn:microsoft.com/office/officeart/2005/8/layout/arrow2"/>
    <dgm:cxn modelId="{B479F495-9827-48F2-B46B-75043BC49857}" type="presOf" srcId="{DA9CAA7F-7FF2-4199-95D0-272F960DADA5}" destId="{E3063F01-8C8C-40FD-B512-025689B95C0B}" srcOrd="0" destOrd="0" presId="urn:microsoft.com/office/officeart/2005/8/layout/arrow2"/>
    <dgm:cxn modelId="{DADCD0E8-E63D-4FB2-93AD-A8DC674FE9F5}" type="presParOf" srcId="{A791558B-44A9-4517-9F16-2CCB8EFC0435}" destId="{7E26BA3E-9A8F-471B-A4CD-462C52C6963F}" srcOrd="0" destOrd="0" presId="urn:microsoft.com/office/officeart/2005/8/layout/arrow2"/>
    <dgm:cxn modelId="{918DB880-D8F3-4B90-8D0E-0A7643722668}" type="presParOf" srcId="{A791558B-44A9-4517-9F16-2CCB8EFC0435}" destId="{F9E0C4AD-42BC-475A-A74D-3D9A8CF065D4}" srcOrd="1" destOrd="0" presId="urn:microsoft.com/office/officeart/2005/8/layout/arrow2"/>
    <dgm:cxn modelId="{D04D5654-73AB-491B-BCA7-299B38561304}" type="presParOf" srcId="{F9E0C4AD-42BC-475A-A74D-3D9A8CF065D4}" destId="{3035BE50-F309-4080-BC11-47115D398559}" srcOrd="0" destOrd="0" presId="urn:microsoft.com/office/officeart/2005/8/layout/arrow2"/>
    <dgm:cxn modelId="{8527EA41-1337-4627-9190-5DDFDA67C030}" type="presParOf" srcId="{F9E0C4AD-42BC-475A-A74D-3D9A8CF065D4}" destId="{5423C4C5-819D-4E8D-B494-CBE2547280F4}" srcOrd="1" destOrd="0" presId="urn:microsoft.com/office/officeart/2005/8/layout/arrow2"/>
    <dgm:cxn modelId="{0C3440C8-8E86-4386-BE05-317A7E797E66}" type="presParOf" srcId="{F9E0C4AD-42BC-475A-A74D-3D9A8CF065D4}" destId="{0E040F96-2D8E-4765-BCF3-A15829E12B08}" srcOrd="2" destOrd="0" presId="urn:microsoft.com/office/officeart/2005/8/layout/arrow2"/>
    <dgm:cxn modelId="{8F30F24B-CB9E-458C-9A53-E0754DA7E12E}" type="presParOf" srcId="{F9E0C4AD-42BC-475A-A74D-3D9A8CF065D4}" destId="{7DB8936D-F9A2-42D3-BF34-7775029BEA74}" srcOrd="3" destOrd="0" presId="urn:microsoft.com/office/officeart/2005/8/layout/arrow2"/>
    <dgm:cxn modelId="{F6731C74-FE72-44AB-89BD-D75B71DFEC0F}" type="presParOf" srcId="{F9E0C4AD-42BC-475A-A74D-3D9A8CF065D4}" destId="{0A458C95-C16C-445D-B1B1-543B19FC95A9}" srcOrd="4" destOrd="0" presId="urn:microsoft.com/office/officeart/2005/8/layout/arrow2"/>
    <dgm:cxn modelId="{A8448A57-7FC2-4A69-A4F5-82A7D3754F11}" type="presParOf" srcId="{F9E0C4AD-42BC-475A-A74D-3D9A8CF065D4}" destId="{E3063F01-8C8C-40FD-B512-025689B95C0B}" srcOrd="5" destOrd="0" presId="urn:microsoft.com/office/officeart/2005/8/layout/arrow2"/>
    <dgm:cxn modelId="{D4959A9D-398F-4774-B801-7D042A64E69D}" type="presParOf" srcId="{F9E0C4AD-42BC-475A-A74D-3D9A8CF065D4}" destId="{7E17A358-5B08-41D4-90C2-8444851329B6}" srcOrd="6" destOrd="0" presId="urn:microsoft.com/office/officeart/2005/8/layout/arrow2"/>
    <dgm:cxn modelId="{D6E0D6AF-CF8A-4FC0-871B-E506F3953E07}" type="presParOf" srcId="{F9E0C4AD-42BC-475A-A74D-3D9A8CF065D4}" destId="{A01DCD76-0A67-4BCA-AE0B-605436D43CA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11572B-A0AF-4C9D-BDC7-D83B5384371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3DC3735-BF2E-4C89-BCB5-EB6FFCBB2872}">
      <dgm:prSet phldrT="[텍스트]"/>
      <dgm:spPr/>
      <dgm:t>
        <a:bodyPr/>
        <a:lstStyle/>
        <a:p>
          <a:pPr algn="l" latinLnBrk="1"/>
          <a:r>
            <a:rPr lang="ko-KR" altLang="en-US" dirty="0" smtClean="0"/>
            <a:t>오전 코치</a:t>
          </a:r>
          <a:endParaRPr lang="ko-KR" altLang="en-US" dirty="0"/>
        </a:p>
      </dgm:t>
    </dgm:pt>
    <dgm:pt modelId="{444FE041-056C-4C23-B266-C9EC5DB8BD19}" type="parTrans" cxnId="{21361379-DF52-44F3-9DC3-56E92880FA8F}">
      <dgm:prSet/>
      <dgm:spPr/>
      <dgm:t>
        <a:bodyPr/>
        <a:lstStyle/>
        <a:p>
          <a:pPr algn="l" latinLnBrk="1"/>
          <a:endParaRPr lang="ko-KR" altLang="en-US"/>
        </a:p>
      </dgm:t>
    </dgm:pt>
    <dgm:pt modelId="{721ED1EF-5DEE-4357-B8BB-52D1B9A6C3D8}" type="sibTrans" cxnId="{21361379-DF52-44F3-9DC3-56E92880FA8F}">
      <dgm:prSet/>
      <dgm:spPr/>
      <dgm:t>
        <a:bodyPr/>
        <a:lstStyle/>
        <a:p>
          <a:pPr algn="l" latinLnBrk="1"/>
          <a:endParaRPr lang="ko-KR" altLang="en-US"/>
        </a:p>
      </dgm:t>
    </dgm:pt>
    <dgm:pt modelId="{89C83376-D3E5-4463-8A2C-6B48294F89CC}">
      <dgm:prSet phldrT="[텍스트]"/>
      <dgm:spPr/>
      <dgm:t>
        <a:bodyPr/>
        <a:lstStyle/>
        <a:p>
          <a:pPr marL="0" marR="0" indent="0" algn="l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dirty="0" smtClean="0"/>
            <a:t>오전 안내</a:t>
          </a:r>
          <a:endParaRPr lang="ko-KR" altLang="en-US" dirty="0"/>
        </a:p>
      </dgm:t>
    </dgm:pt>
    <dgm:pt modelId="{F0B86468-F307-4C0D-B5F7-0FDB9D1E0088}" type="parTrans" cxnId="{DC58A956-4F34-48B1-8E5B-AD8396FCCC75}">
      <dgm:prSet/>
      <dgm:spPr/>
      <dgm:t>
        <a:bodyPr/>
        <a:lstStyle/>
        <a:p>
          <a:pPr algn="l" latinLnBrk="1"/>
          <a:endParaRPr lang="ko-KR" altLang="en-US"/>
        </a:p>
      </dgm:t>
    </dgm:pt>
    <dgm:pt modelId="{2557735C-3E3A-477B-A923-6DEE958675E8}" type="sibTrans" cxnId="{DC58A956-4F34-48B1-8E5B-AD8396FCCC75}">
      <dgm:prSet/>
      <dgm:spPr/>
      <dgm:t>
        <a:bodyPr/>
        <a:lstStyle/>
        <a:p>
          <a:pPr algn="l" latinLnBrk="1"/>
          <a:endParaRPr lang="ko-KR" altLang="en-US"/>
        </a:p>
      </dgm:t>
    </dgm:pt>
    <dgm:pt modelId="{38B7B1BB-0CAE-43C9-A726-3C2744154A07}">
      <dgm:prSet phldrT="[텍스트]"/>
      <dgm:spPr/>
      <dgm:t>
        <a:bodyPr/>
        <a:lstStyle/>
        <a:p>
          <a:pPr algn="l" latinLnBrk="1"/>
          <a:r>
            <a:rPr lang="ko-KR" altLang="en-US" dirty="0" smtClean="0"/>
            <a:t>오후 안내</a:t>
          </a:r>
          <a:endParaRPr lang="ko-KR" altLang="en-US" dirty="0"/>
        </a:p>
      </dgm:t>
    </dgm:pt>
    <dgm:pt modelId="{46BDB6D2-64E6-4327-AABA-5A42584FEB34}" type="parTrans" cxnId="{2720907A-8D27-4D7A-929A-2979E3DF6E07}">
      <dgm:prSet/>
      <dgm:spPr/>
      <dgm:t>
        <a:bodyPr/>
        <a:lstStyle/>
        <a:p>
          <a:pPr algn="l" latinLnBrk="1"/>
          <a:endParaRPr lang="ko-KR" altLang="en-US"/>
        </a:p>
      </dgm:t>
    </dgm:pt>
    <dgm:pt modelId="{0CCF9815-101A-400E-BC66-F386DDEA59CB}" type="sibTrans" cxnId="{2720907A-8D27-4D7A-929A-2979E3DF6E07}">
      <dgm:prSet/>
      <dgm:spPr/>
      <dgm:t>
        <a:bodyPr/>
        <a:lstStyle/>
        <a:p>
          <a:pPr algn="l" latinLnBrk="1"/>
          <a:endParaRPr lang="ko-KR" altLang="en-US"/>
        </a:p>
      </dgm:t>
    </dgm:pt>
    <dgm:pt modelId="{9306E3CC-59A9-4991-B887-C1BB03733FB3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300</a:t>
          </a:r>
          <a:r>
            <a:rPr lang="ko-KR" altLang="en-US" sz="900" smtClean="0"/>
            <a:t>만원</a:t>
          </a:r>
          <a:r>
            <a:rPr lang="en-US" altLang="ko-KR" sz="900" smtClean="0"/>
            <a:t>+</a:t>
          </a:r>
          <a:r>
            <a:rPr lang="ko-KR" altLang="en-US" sz="900" smtClean="0"/>
            <a:t>인센티브</a:t>
          </a:r>
          <a:r>
            <a:rPr lang="en-US" altLang="ko-KR" sz="900" smtClean="0"/>
            <a:t/>
          </a:r>
          <a:br>
            <a:rPr lang="en-US" altLang="ko-KR" sz="900" smtClean="0"/>
          </a:br>
          <a:r>
            <a:rPr lang="en-US" altLang="ko-KR" sz="900" smtClean="0"/>
            <a:t>(</a:t>
          </a:r>
          <a:r>
            <a:rPr lang="ko-KR" altLang="en-US" sz="900" smtClean="0"/>
            <a:t>개인트레이닝의 </a:t>
          </a:r>
          <a:r>
            <a:rPr lang="en-US" altLang="ko-KR" sz="900" smtClean="0"/>
            <a:t>70%)</a:t>
          </a:r>
          <a:endParaRPr lang="ko-KR" altLang="en-US" sz="900" dirty="0"/>
        </a:p>
      </dgm:t>
    </dgm:pt>
    <dgm:pt modelId="{EDF1B1FB-60A2-40CE-9ADD-FC50EC90B029}" type="parTrans" cxnId="{701A5D11-D3D9-4458-8264-784120D709A4}">
      <dgm:prSet/>
      <dgm:spPr/>
      <dgm:t>
        <a:bodyPr/>
        <a:lstStyle/>
        <a:p>
          <a:pPr algn="l" latinLnBrk="1"/>
          <a:endParaRPr lang="ko-KR" altLang="en-US"/>
        </a:p>
      </dgm:t>
    </dgm:pt>
    <dgm:pt modelId="{EE5C373A-EE8E-4521-B4A9-526971FB0808}" type="sibTrans" cxnId="{701A5D11-D3D9-4458-8264-784120D709A4}">
      <dgm:prSet/>
      <dgm:spPr/>
      <dgm:t>
        <a:bodyPr/>
        <a:lstStyle/>
        <a:p>
          <a:pPr algn="l" latinLnBrk="1"/>
          <a:endParaRPr lang="ko-KR" altLang="en-US"/>
        </a:p>
      </dgm:t>
    </dgm:pt>
    <dgm:pt modelId="{AFCFFAF3-D745-466C-9C87-A70663AA6E90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14:00~23:00</a:t>
          </a:r>
          <a:endParaRPr lang="ko-KR" altLang="en-US" sz="900" dirty="0"/>
        </a:p>
      </dgm:t>
    </dgm:pt>
    <dgm:pt modelId="{95C38054-7667-439B-BC5F-0A9E0568A5EE}" type="parTrans" cxnId="{5742EA44-CA05-4328-A10A-A55B254D68FA}">
      <dgm:prSet/>
      <dgm:spPr/>
      <dgm:t>
        <a:bodyPr/>
        <a:lstStyle/>
        <a:p>
          <a:pPr latinLnBrk="1"/>
          <a:endParaRPr lang="ko-KR" altLang="en-US"/>
        </a:p>
      </dgm:t>
    </dgm:pt>
    <dgm:pt modelId="{CA0EAB64-4B47-4B2D-BCC0-A0C0B8D68040}" type="sibTrans" cxnId="{5742EA44-CA05-4328-A10A-A55B254D68FA}">
      <dgm:prSet/>
      <dgm:spPr/>
      <dgm:t>
        <a:bodyPr/>
        <a:lstStyle/>
        <a:p>
          <a:pPr latinLnBrk="1"/>
          <a:endParaRPr lang="ko-KR" altLang="en-US"/>
        </a:p>
      </dgm:t>
    </dgm:pt>
    <dgm:pt modelId="{5AD1F7A4-4408-411F-B1AE-2D3752EE88E1}">
      <dgm:prSet phldrT="[텍스트]"/>
      <dgm:spPr/>
      <dgm:t>
        <a:bodyPr/>
        <a:lstStyle/>
        <a:p>
          <a:pPr algn="l" latinLnBrk="1"/>
          <a:r>
            <a:rPr lang="ko-KR" altLang="en-US" dirty="0" smtClean="0"/>
            <a:t>오후 코치</a:t>
          </a:r>
          <a:endParaRPr lang="ko-KR" altLang="en-US" dirty="0"/>
        </a:p>
      </dgm:t>
    </dgm:pt>
    <dgm:pt modelId="{A498075A-54DD-471C-A6E7-0C8BD95AC9F5}" type="parTrans" cxnId="{8731A9F7-20B7-4AF1-BC84-693294D3EA4E}">
      <dgm:prSet/>
      <dgm:spPr/>
      <dgm:t>
        <a:bodyPr/>
        <a:lstStyle/>
        <a:p>
          <a:pPr latinLnBrk="1"/>
          <a:endParaRPr lang="ko-KR" altLang="en-US"/>
        </a:p>
      </dgm:t>
    </dgm:pt>
    <dgm:pt modelId="{DE61C110-B92A-44AD-BF22-36C161EF6CF1}" type="sibTrans" cxnId="{8731A9F7-20B7-4AF1-BC84-693294D3EA4E}">
      <dgm:prSet/>
      <dgm:spPr/>
      <dgm:t>
        <a:bodyPr/>
        <a:lstStyle/>
        <a:p>
          <a:pPr latinLnBrk="1"/>
          <a:endParaRPr lang="ko-KR" altLang="en-US"/>
        </a:p>
      </dgm:t>
    </dgm:pt>
    <dgm:pt modelId="{5F411FFB-A814-4537-A637-C13C45EE0A1B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06:00~15:00</a:t>
          </a:r>
          <a:endParaRPr lang="ko-KR" altLang="en-US" sz="900" dirty="0"/>
        </a:p>
      </dgm:t>
    </dgm:pt>
    <dgm:pt modelId="{480B2112-3D75-47A6-B1CB-E7C1E9889EE1}" type="parTrans" cxnId="{D69E8D07-C079-4FFF-8819-760E8932B9B1}">
      <dgm:prSet/>
      <dgm:spPr/>
      <dgm:t>
        <a:bodyPr/>
        <a:lstStyle/>
        <a:p>
          <a:pPr latinLnBrk="1"/>
          <a:endParaRPr lang="ko-KR" altLang="en-US"/>
        </a:p>
      </dgm:t>
    </dgm:pt>
    <dgm:pt modelId="{69B5F531-E264-42D9-B4F5-18DC0E194FB4}" type="sibTrans" cxnId="{D69E8D07-C079-4FFF-8819-760E8932B9B1}">
      <dgm:prSet/>
      <dgm:spPr/>
      <dgm:t>
        <a:bodyPr/>
        <a:lstStyle/>
        <a:p>
          <a:pPr latinLnBrk="1"/>
          <a:endParaRPr lang="ko-KR" altLang="en-US"/>
        </a:p>
      </dgm:t>
    </dgm:pt>
    <dgm:pt modelId="{277E2CD2-9230-4378-AA9F-C792CB80916F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86</a:t>
          </a:r>
          <a:r>
            <a:rPr lang="ko-KR" altLang="en-US" sz="900" smtClean="0"/>
            <a:t>만원</a:t>
          </a:r>
          <a:r>
            <a:rPr lang="en-US" altLang="ko-KR" sz="900" smtClean="0"/>
            <a:t>~160</a:t>
          </a:r>
          <a:r>
            <a:rPr lang="ko-KR" altLang="en-US" sz="900" smtClean="0"/>
            <a:t>만원</a:t>
          </a:r>
          <a:r>
            <a:rPr lang="en-US" altLang="ko-KR" sz="900" smtClean="0"/>
            <a:t/>
          </a:r>
          <a:br>
            <a:rPr lang="en-US" altLang="ko-KR" sz="900" smtClean="0"/>
          </a:br>
          <a:r>
            <a:rPr lang="en-US" altLang="ko-KR" sz="900" smtClean="0"/>
            <a:t>(</a:t>
          </a:r>
          <a:r>
            <a:rPr lang="ko-KR" altLang="en-US" sz="900" smtClean="0"/>
            <a:t>경력에 따라 지급</a:t>
          </a:r>
          <a:r>
            <a:rPr lang="en-US" altLang="ko-KR" sz="900" smtClean="0"/>
            <a:t>)</a:t>
          </a:r>
          <a:endParaRPr lang="ko-KR" altLang="en-US" sz="900" dirty="0"/>
        </a:p>
      </dgm:t>
    </dgm:pt>
    <dgm:pt modelId="{425705EC-D1A6-48BC-8D07-B2F926CF8082}" type="parTrans" cxnId="{2665F3F1-F35A-485F-B26E-8F935732FF31}">
      <dgm:prSet/>
      <dgm:spPr/>
      <dgm:t>
        <a:bodyPr/>
        <a:lstStyle/>
        <a:p>
          <a:pPr latinLnBrk="1"/>
          <a:endParaRPr lang="ko-KR" altLang="en-US"/>
        </a:p>
      </dgm:t>
    </dgm:pt>
    <dgm:pt modelId="{DD88685A-81D8-495E-8844-67A7F779BEBE}" type="sibTrans" cxnId="{2665F3F1-F35A-485F-B26E-8F935732FF31}">
      <dgm:prSet/>
      <dgm:spPr/>
      <dgm:t>
        <a:bodyPr/>
        <a:lstStyle/>
        <a:p>
          <a:pPr latinLnBrk="1"/>
          <a:endParaRPr lang="ko-KR" altLang="en-US"/>
        </a:p>
      </dgm:t>
    </dgm:pt>
    <dgm:pt modelId="{7C930A07-191D-42EF-8AF0-3AA1C0550C3D}">
      <dgm:prSet phldrT="[텍스트]" custT="1"/>
      <dgm:spPr/>
      <dgm:t>
        <a:bodyPr/>
        <a:lstStyle/>
        <a:p>
          <a:pPr marL="0" marR="0" indent="0" algn="l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900" smtClean="0"/>
            <a:t> 86</a:t>
          </a:r>
          <a:r>
            <a:rPr lang="ko-KR" altLang="en-US" sz="900" smtClean="0"/>
            <a:t>만원</a:t>
          </a:r>
          <a:r>
            <a:rPr lang="en-US" altLang="ko-KR" sz="900" smtClean="0"/>
            <a:t>~140</a:t>
          </a:r>
          <a:r>
            <a:rPr lang="ko-KR" altLang="en-US" sz="900" smtClean="0"/>
            <a:t>만원</a:t>
          </a:r>
          <a:r>
            <a:rPr lang="en-US" altLang="ko-KR" sz="900" smtClean="0"/>
            <a:t/>
          </a:r>
          <a:br>
            <a:rPr lang="en-US" altLang="ko-KR" sz="900" smtClean="0"/>
          </a:br>
          <a:r>
            <a:rPr lang="en-US" altLang="ko-KR" sz="900" smtClean="0"/>
            <a:t>(</a:t>
          </a:r>
          <a:r>
            <a:rPr lang="ko-KR" altLang="en-US" sz="900" smtClean="0"/>
            <a:t>경력에 따라 지급</a:t>
          </a:r>
          <a:r>
            <a:rPr lang="en-US" altLang="ko-KR" sz="900" smtClean="0"/>
            <a:t>)</a:t>
          </a:r>
          <a:endParaRPr lang="ko-KR" altLang="en-US" sz="900" dirty="0"/>
        </a:p>
      </dgm:t>
    </dgm:pt>
    <dgm:pt modelId="{44D98303-E1FF-428C-83CC-61745DA41C59}" type="parTrans" cxnId="{1444360A-564A-47FD-A2BD-4699B2708B2E}">
      <dgm:prSet/>
      <dgm:spPr/>
      <dgm:t>
        <a:bodyPr/>
        <a:lstStyle/>
        <a:p>
          <a:pPr latinLnBrk="1"/>
          <a:endParaRPr lang="ko-KR" altLang="en-US"/>
        </a:p>
      </dgm:t>
    </dgm:pt>
    <dgm:pt modelId="{E981C1EF-05DD-4719-976C-8487D706A9CA}" type="sibTrans" cxnId="{1444360A-564A-47FD-A2BD-4699B2708B2E}">
      <dgm:prSet/>
      <dgm:spPr/>
      <dgm:t>
        <a:bodyPr/>
        <a:lstStyle/>
        <a:p>
          <a:pPr latinLnBrk="1"/>
          <a:endParaRPr lang="ko-KR" altLang="en-US"/>
        </a:p>
      </dgm:t>
    </dgm:pt>
    <dgm:pt modelId="{1B742987-E4BF-436A-8985-23E81EA2BDE6}">
      <dgm:prSet phldrT="[텍스트]" custT="1"/>
      <dgm:spPr/>
      <dgm:t>
        <a:bodyPr/>
        <a:lstStyle/>
        <a:p>
          <a:pPr marL="0" marR="0" indent="0" algn="l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900" smtClean="0"/>
            <a:t> 06:00~15:00</a:t>
          </a:r>
          <a:endParaRPr lang="ko-KR" altLang="en-US" sz="900" dirty="0"/>
        </a:p>
      </dgm:t>
    </dgm:pt>
    <dgm:pt modelId="{3ADF16F2-C355-465C-BACD-2BD7D2A2D478}" type="parTrans" cxnId="{4BE9DF2A-A6A9-4C32-A34B-41F488037C8C}">
      <dgm:prSet/>
      <dgm:spPr/>
      <dgm:t>
        <a:bodyPr/>
        <a:lstStyle/>
        <a:p>
          <a:pPr latinLnBrk="1"/>
          <a:endParaRPr lang="ko-KR" altLang="en-US"/>
        </a:p>
      </dgm:t>
    </dgm:pt>
    <dgm:pt modelId="{ACCA965D-C3D4-40AF-9A7E-CF8841774C10}" type="sibTrans" cxnId="{4BE9DF2A-A6A9-4C32-A34B-41F488037C8C}">
      <dgm:prSet/>
      <dgm:spPr/>
      <dgm:t>
        <a:bodyPr/>
        <a:lstStyle/>
        <a:p>
          <a:pPr latinLnBrk="1"/>
          <a:endParaRPr lang="ko-KR" altLang="en-US"/>
        </a:p>
      </dgm:t>
    </dgm:pt>
    <dgm:pt modelId="{C7370D56-018A-4365-8A6D-CCBAD0C1661C}">
      <dgm:prSet phldrT="[텍스트]"/>
      <dgm:spPr/>
      <dgm:t>
        <a:bodyPr/>
        <a:lstStyle/>
        <a:p>
          <a:pPr algn="l" latinLnBrk="1"/>
          <a:r>
            <a:rPr lang="ko-KR" altLang="en-US" dirty="0" smtClean="0"/>
            <a:t>헤드 코치</a:t>
          </a:r>
          <a:endParaRPr lang="ko-KR" altLang="en-US" dirty="0"/>
        </a:p>
      </dgm:t>
    </dgm:pt>
    <dgm:pt modelId="{E416FBFC-0E60-4960-9638-ED6D1E864EBD}" type="parTrans" cxnId="{A37D809F-2C1A-4C9F-A8B7-C61711EAE8DE}">
      <dgm:prSet/>
      <dgm:spPr/>
      <dgm:t>
        <a:bodyPr/>
        <a:lstStyle/>
        <a:p>
          <a:pPr latinLnBrk="1"/>
          <a:endParaRPr lang="ko-KR" altLang="en-US"/>
        </a:p>
      </dgm:t>
    </dgm:pt>
    <dgm:pt modelId="{7A8DDCBA-F250-4835-95B9-8F6E045F6D69}" type="sibTrans" cxnId="{A37D809F-2C1A-4C9F-A8B7-C61711EAE8DE}">
      <dgm:prSet/>
      <dgm:spPr/>
      <dgm:t>
        <a:bodyPr/>
        <a:lstStyle/>
        <a:p>
          <a:pPr latinLnBrk="1"/>
          <a:endParaRPr lang="ko-KR" altLang="en-US"/>
        </a:p>
      </dgm:t>
    </dgm:pt>
    <dgm:pt modelId="{CE17CCAE-1C3B-4099-A7DE-D50E2E449EEE}">
      <dgm:prSet phldrT="[텍스트]" custT="1"/>
      <dgm:spPr/>
      <dgm:t>
        <a:bodyPr/>
        <a:lstStyle/>
        <a:p>
          <a:pPr marR="0" algn="l" eaLnBrk="1" fontAlgn="auto" latinLnBrk="1" hangingPunct="1">
            <a:buClrTx/>
            <a:buSzTx/>
            <a:buFontTx/>
            <a:tabLst/>
            <a:defRPr/>
          </a:pPr>
          <a:r>
            <a:rPr lang="en-US" altLang="ko-KR" sz="900" smtClean="0"/>
            <a:t> 86</a:t>
          </a:r>
          <a:r>
            <a:rPr lang="ko-KR" altLang="en-US" sz="900" smtClean="0"/>
            <a:t>만원</a:t>
          </a:r>
          <a:r>
            <a:rPr lang="en-US" altLang="ko-KR" sz="900" smtClean="0"/>
            <a:t>~140</a:t>
          </a:r>
          <a:r>
            <a:rPr lang="ko-KR" altLang="en-US" sz="900" smtClean="0"/>
            <a:t>만원</a:t>
          </a:r>
          <a:r>
            <a:rPr lang="en-US" altLang="ko-KR" sz="900" smtClean="0"/>
            <a:t/>
          </a:r>
          <a:br>
            <a:rPr lang="en-US" altLang="ko-KR" sz="900" smtClean="0"/>
          </a:br>
          <a:r>
            <a:rPr lang="en-US" altLang="ko-KR" sz="900" smtClean="0"/>
            <a:t>(</a:t>
          </a:r>
          <a:r>
            <a:rPr lang="ko-KR" altLang="en-US" sz="900" smtClean="0"/>
            <a:t>경력에 따라 지급</a:t>
          </a:r>
          <a:r>
            <a:rPr lang="en-US" altLang="ko-KR" sz="900" smtClean="0"/>
            <a:t>)</a:t>
          </a:r>
          <a:endParaRPr lang="ko-KR" altLang="en-US" sz="900" dirty="0"/>
        </a:p>
      </dgm:t>
    </dgm:pt>
    <dgm:pt modelId="{E32D4691-A543-4ED9-BA35-33D6D93604F4}" type="parTrans" cxnId="{8A4F694D-9553-4502-B944-314ADD26A0D7}">
      <dgm:prSet/>
      <dgm:spPr/>
      <dgm:t>
        <a:bodyPr/>
        <a:lstStyle/>
        <a:p>
          <a:pPr latinLnBrk="1"/>
          <a:endParaRPr lang="ko-KR" altLang="en-US"/>
        </a:p>
      </dgm:t>
    </dgm:pt>
    <dgm:pt modelId="{605A66C5-BFAD-40A1-BC04-6978CBE63FFE}" type="sibTrans" cxnId="{8A4F694D-9553-4502-B944-314ADD26A0D7}">
      <dgm:prSet/>
      <dgm:spPr/>
      <dgm:t>
        <a:bodyPr/>
        <a:lstStyle/>
        <a:p>
          <a:pPr latinLnBrk="1"/>
          <a:endParaRPr lang="ko-KR" altLang="en-US"/>
        </a:p>
      </dgm:t>
    </dgm:pt>
    <dgm:pt modelId="{78FBC2D4-8F32-46FE-8AE3-3D29423D682B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14:00~23:00</a:t>
          </a:r>
          <a:endParaRPr lang="ko-KR" altLang="en-US" sz="900" dirty="0"/>
        </a:p>
      </dgm:t>
    </dgm:pt>
    <dgm:pt modelId="{E88C9F92-30A9-4CB6-ABA1-7553AED4E595}" type="parTrans" cxnId="{9834ECF0-CC68-4015-AA33-746F3A57596A}">
      <dgm:prSet/>
      <dgm:spPr/>
      <dgm:t>
        <a:bodyPr/>
        <a:lstStyle/>
        <a:p>
          <a:pPr latinLnBrk="1"/>
          <a:endParaRPr lang="ko-KR" altLang="en-US"/>
        </a:p>
      </dgm:t>
    </dgm:pt>
    <dgm:pt modelId="{7DA595F4-1E4B-4AC6-86F8-C47E24B78EFC}" type="sibTrans" cxnId="{9834ECF0-CC68-4015-AA33-746F3A57596A}">
      <dgm:prSet/>
      <dgm:spPr/>
      <dgm:t>
        <a:bodyPr/>
        <a:lstStyle/>
        <a:p>
          <a:pPr latinLnBrk="1"/>
          <a:endParaRPr lang="ko-KR" altLang="en-US"/>
        </a:p>
      </dgm:t>
    </dgm:pt>
    <dgm:pt modelId="{547A16C4-F79A-4C8B-AB00-00874785A6D9}">
      <dgm:prSet phldrT="[텍스트]" custT="1"/>
      <dgm:spPr/>
      <dgm:t>
        <a:bodyPr/>
        <a:lstStyle/>
        <a:p>
          <a:pPr algn="l" latinLnBrk="1"/>
          <a:r>
            <a:rPr lang="en-US" altLang="ko-KR" sz="900" smtClean="0"/>
            <a:t> 86</a:t>
          </a:r>
          <a:r>
            <a:rPr lang="ko-KR" altLang="en-US" sz="900" smtClean="0"/>
            <a:t>만원</a:t>
          </a:r>
          <a:r>
            <a:rPr lang="en-US" altLang="ko-KR" sz="900" smtClean="0"/>
            <a:t>~160</a:t>
          </a:r>
          <a:r>
            <a:rPr lang="ko-KR" altLang="en-US" sz="900" smtClean="0"/>
            <a:t>만원</a:t>
          </a:r>
          <a:r>
            <a:rPr lang="en-US" altLang="ko-KR" sz="900" smtClean="0"/>
            <a:t/>
          </a:r>
          <a:br>
            <a:rPr lang="en-US" altLang="ko-KR" sz="900" smtClean="0"/>
          </a:br>
          <a:r>
            <a:rPr lang="en-US" altLang="ko-KR" sz="900" smtClean="0"/>
            <a:t>(</a:t>
          </a:r>
          <a:r>
            <a:rPr lang="ko-KR" altLang="en-US" sz="900" smtClean="0"/>
            <a:t>경력에 따라 지급</a:t>
          </a:r>
          <a:r>
            <a:rPr lang="en-US" altLang="ko-KR" sz="900" smtClean="0"/>
            <a:t>)</a:t>
          </a:r>
          <a:endParaRPr lang="ko-KR" altLang="en-US" sz="900" dirty="0"/>
        </a:p>
      </dgm:t>
    </dgm:pt>
    <dgm:pt modelId="{47EB8380-5BC1-44BA-84E2-4E7399DA3E61}" type="parTrans" cxnId="{7B7DD25C-B2A4-4D0A-BB80-2F47E79B4738}">
      <dgm:prSet/>
      <dgm:spPr/>
      <dgm:t>
        <a:bodyPr/>
        <a:lstStyle/>
        <a:p>
          <a:pPr latinLnBrk="1"/>
          <a:endParaRPr lang="ko-KR" altLang="en-US"/>
        </a:p>
      </dgm:t>
    </dgm:pt>
    <dgm:pt modelId="{6D509059-92BA-4006-BD88-64A23E0D9CEF}" type="sibTrans" cxnId="{7B7DD25C-B2A4-4D0A-BB80-2F47E79B4738}">
      <dgm:prSet/>
      <dgm:spPr/>
      <dgm:t>
        <a:bodyPr/>
        <a:lstStyle/>
        <a:p>
          <a:pPr latinLnBrk="1"/>
          <a:endParaRPr lang="ko-KR" altLang="en-US"/>
        </a:p>
      </dgm:t>
    </dgm:pt>
    <dgm:pt modelId="{24ACD520-4965-4AFB-A0E1-5D66B8789A2F}" type="pres">
      <dgm:prSet presAssocID="{8011572B-A0AF-4C9D-BDC7-D83B538437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9CF6BD-C462-4865-9F2A-BDDB9FA65CF7}" type="pres">
      <dgm:prSet presAssocID="{13DC3735-BF2E-4C89-BCB5-EB6FFCBB287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5715A702-30C9-4C23-8A3A-56DBFAF5323A}" type="pres">
      <dgm:prSet presAssocID="{13DC3735-BF2E-4C89-BCB5-EB6FFCBB287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F5BA64-49A1-443C-84A0-1BF3EE38AF25}" type="pres">
      <dgm:prSet presAssocID="{13DC3735-BF2E-4C89-BCB5-EB6FFCBB287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A882AA-92DF-4FFD-8664-79F9BD8E8317}" type="pres">
      <dgm:prSet presAssocID="{721ED1EF-5DEE-4357-B8BB-52D1B9A6C3D8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B59474D-5AAB-4CA7-823C-B90FC4D2036F}" type="pres">
      <dgm:prSet presAssocID="{5AD1F7A4-4408-411F-B1AE-2D3752EE88E1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278159D-2390-4457-AAF7-FA42E28029D9}" type="pres">
      <dgm:prSet presAssocID="{5AD1F7A4-4408-411F-B1AE-2D3752EE88E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256154-97A3-4F0B-A0E4-FBC8435D599F}" type="pres">
      <dgm:prSet presAssocID="{5AD1F7A4-4408-411F-B1AE-2D3752EE88E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89E7F9-FA6E-40DB-B874-ABC233AB4310}" type="pres">
      <dgm:prSet presAssocID="{DE61C110-B92A-44AD-BF22-36C161EF6CF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41C827D9-1BFD-46FA-BD97-DC2D6C8F3A86}" type="pres">
      <dgm:prSet presAssocID="{89C83376-D3E5-4463-8A2C-6B48294F89C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31A8448D-8213-4602-BA50-0B3EB3E84C28}" type="pres">
      <dgm:prSet presAssocID="{89C83376-D3E5-4463-8A2C-6B48294F89C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D24D9D-E509-4EE0-86BD-5B8D395AB315}" type="pres">
      <dgm:prSet presAssocID="{89C83376-D3E5-4463-8A2C-6B48294F89C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BDC116-F644-449E-9D37-7F68EC9F3924}" type="pres">
      <dgm:prSet presAssocID="{2557735C-3E3A-477B-A923-6DEE958675E8}" presName="sp" presStyleCnt="0"/>
      <dgm:spPr/>
      <dgm:t>
        <a:bodyPr/>
        <a:lstStyle/>
        <a:p>
          <a:pPr latinLnBrk="1"/>
          <a:endParaRPr lang="ko-KR" altLang="en-US"/>
        </a:p>
      </dgm:t>
    </dgm:pt>
    <dgm:pt modelId="{5741C0C2-2B48-4ED5-89B3-0F0AD5D48015}" type="pres">
      <dgm:prSet presAssocID="{38B7B1BB-0CAE-43C9-A726-3C2744154A07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AD6B739F-DC84-46B0-B405-EDE3D659070D}" type="pres">
      <dgm:prSet presAssocID="{38B7B1BB-0CAE-43C9-A726-3C2744154A0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90EE3B-CA0D-4FF3-BF22-6F2F9F9D658A}" type="pres">
      <dgm:prSet presAssocID="{38B7B1BB-0CAE-43C9-A726-3C2744154A0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706A6-E41C-4C95-A9DC-33CB655271BD}" type="pres">
      <dgm:prSet presAssocID="{0CCF9815-101A-400E-BC66-F386DDEA59CB}" presName="sp" presStyleCnt="0"/>
      <dgm:spPr/>
      <dgm:t>
        <a:bodyPr/>
        <a:lstStyle/>
        <a:p>
          <a:pPr latinLnBrk="1"/>
          <a:endParaRPr lang="ko-KR" altLang="en-US"/>
        </a:p>
      </dgm:t>
    </dgm:pt>
    <dgm:pt modelId="{E746EE9B-895B-45B0-8724-BE280D37A2B3}" type="pres">
      <dgm:prSet presAssocID="{C7370D56-018A-4365-8A6D-CCBAD0C1661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5F74C8EE-5D67-420D-98BD-D67B3421F983}" type="pres">
      <dgm:prSet presAssocID="{C7370D56-018A-4365-8A6D-CCBAD0C1661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050F05-CD3C-4ADC-A225-A5CD5F0C7253}" type="pres">
      <dgm:prSet presAssocID="{C7370D56-018A-4365-8A6D-CCBAD0C1661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D682A0-095C-4D4B-B4A2-6561BB2355AF}" type="presOf" srcId="{8011572B-A0AF-4C9D-BDC7-D83B5384371A}" destId="{24ACD520-4965-4AFB-A0E1-5D66B8789A2F}" srcOrd="0" destOrd="0" presId="urn:microsoft.com/office/officeart/2005/8/layout/vList5"/>
    <dgm:cxn modelId="{DF0D4C4D-77A0-4015-A5DD-1D944CA76B77}" type="presOf" srcId="{78FBC2D4-8F32-46FE-8AE3-3D29423D682B}" destId="{AB90EE3B-CA0D-4FF3-BF22-6F2F9F9D658A}" srcOrd="0" destOrd="0" presId="urn:microsoft.com/office/officeart/2005/8/layout/vList5"/>
    <dgm:cxn modelId="{ABB8AEF0-6ECD-4706-90CF-284578590405}" type="presOf" srcId="{547A16C4-F79A-4C8B-AB00-00874785A6D9}" destId="{09256154-97A3-4F0B-A0E4-FBC8435D599F}" srcOrd="0" destOrd="1" presId="urn:microsoft.com/office/officeart/2005/8/layout/vList5"/>
    <dgm:cxn modelId="{3A0DC1CA-FBAB-4B8C-92FA-BB27013E2B4E}" type="presOf" srcId="{CE17CCAE-1C3B-4099-A7DE-D50E2E449EEE}" destId="{AB90EE3B-CA0D-4FF3-BF22-6F2F9F9D658A}" srcOrd="0" destOrd="1" presId="urn:microsoft.com/office/officeart/2005/8/layout/vList5"/>
    <dgm:cxn modelId="{D69E8D07-C079-4FFF-8819-760E8932B9B1}" srcId="{13DC3735-BF2E-4C89-BCB5-EB6FFCBB2872}" destId="{5F411FFB-A814-4537-A637-C13C45EE0A1B}" srcOrd="0" destOrd="0" parTransId="{480B2112-3D75-47A6-B1CB-E7C1E9889EE1}" sibTransId="{69B5F531-E264-42D9-B4F5-18DC0E194FB4}"/>
    <dgm:cxn modelId="{8A4F694D-9553-4502-B944-314ADD26A0D7}" srcId="{38B7B1BB-0CAE-43C9-A726-3C2744154A07}" destId="{CE17CCAE-1C3B-4099-A7DE-D50E2E449EEE}" srcOrd="1" destOrd="0" parTransId="{E32D4691-A543-4ED9-BA35-33D6D93604F4}" sibTransId="{605A66C5-BFAD-40A1-BC04-6978CBE63FFE}"/>
    <dgm:cxn modelId="{9834ECF0-CC68-4015-AA33-746F3A57596A}" srcId="{38B7B1BB-0CAE-43C9-A726-3C2744154A07}" destId="{78FBC2D4-8F32-46FE-8AE3-3D29423D682B}" srcOrd="0" destOrd="0" parTransId="{E88C9F92-30A9-4CB6-ABA1-7553AED4E595}" sibTransId="{7DA595F4-1E4B-4AC6-86F8-C47E24B78EFC}"/>
    <dgm:cxn modelId="{4020D7DC-2109-4BCA-9969-D628D466041D}" type="presOf" srcId="{AFCFFAF3-D745-466C-9C87-A70663AA6E90}" destId="{09256154-97A3-4F0B-A0E4-FBC8435D599F}" srcOrd="0" destOrd="0" presId="urn:microsoft.com/office/officeart/2005/8/layout/vList5"/>
    <dgm:cxn modelId="{A37D809F-2C1A-4C9F-A8B7-C61711EAE8DE}" srcId="{8011572B-A0AF-4C9D-BDC7-D83B5384371A}" destId="{C7370D56-018A-4365-8A6D-CCBAD0C1661C}" srcOrd="4" destOrd="0" parTransId="{E416FBFC-0E60-4960-9638-ED6D1E864EBD}" sibTransId="{7A8DDCBA-F250-4835-95B9-8F6E045F6D69}"/>
    <dgm:cxn modelId="{7B7DD25C-B2A4-4D0A-BB80-2F47E79B4738}" srcId="{5AD1F7A4-4408-411F-B1AE-2D3752EE88E1}" destId="{547A16C4-F79A-4C8B-AB00-00874785A6D9}" srcOrd="1" destOrd="0" parTransId="{47EB8380-5BC1-44BA-84E2-4E7399DA3E61}" sibTransId="{6D509059-92BA-4006-BD88-64A23E0D9CEF}"/>
    <dgm:cxn modelId="{2720907A-8D27-4D7A-929A-2979E3DF6E07}" srcId="{8011572B-A0AF-4C9D-BDC7-D83B5384371A}" destId="{38B7B1BB-0CAE-43C9-A726-3C2744154A07}" srcOrd="3" destOrd="0" parTransId="{46BDB6D2-64E6-4327-AABA-5A42584FEB34}" sibTransId="{0CCF9815-101A-400E-BC66-F386DDEA59CB}"/>
    <dgm:cxn modelId="{DC58A956-4F34-48B1-8E5B-AD8396FCCC75}" srcId="{8011572B-A0AF-4C9D-BDC7-D83B5384371A}" destId="{89C83376-D3E5-4463-8A2C-6B48294F89CC}" srcOrd="2" destOrd="0" parTransId="{F0B86468-F307-4C0D-B5F7-0FDB9D1E0088}" sibTransId="{2557735C-3E3A-477B-A923-6DEE958675E8}"/>
    <dgm:cxn modelId="{4BE9DF2A-A6A9-4C32-A34B-41F488037C8C}" srcId="{89C83376-D3E5-4463-8A2C-6B48294F89CC}" destId="{1B742987-E4BF-436A-8985-23E81EA2BDE6}" srcOrd="0" destOrd="0" parTransId="{3ADF16F2-C355-465C-BACD-2BD7D2A2D478}" sibTransId="{ACCA965D-C3D4-40AF-9A7E-CF8841774C10}"/>
    <dgm:cxn modelId="{E63D6A9B-F56E-4D58-8388-33F9047ED542}" type="presOf" srcId="{38B7B1BB-0CAE-43C9-A726-3C2744154A07}" destId="{AD6B739F-DC84-46B0-B405-EDE3D659070D}" srcOrd="0" destOrd="0" presId="urn:microsoft.com/office/officeart/2005/8/layout/vList5"/>
    <dgm:cxn modelId="{48F5FA9C-14C7-4886-B013-5309292CEF87}" type="presOf" srcId="{5AD1F7A4-4408-411F-B1AE-2D3752EE88E1}" destId="{8278159D-2390-4457-AAF7-FA42E28029D9}" srcOrd="0" destOrd="0" presId="urn:microsoft.com/office/officeart/2005/8/layout/vList5"/>
    <dgm:cxn modelId="{015180B1-1B05-49C6-9FE4-D895CF43488A}" type="presOf" srcId="{277E2CD2-9230-4378-AA9F-C792CB80916F}" destId="{D2F5BA64-49A1-443C-84A0-1BF3EE38AF25}" srcOrd="0" destOrd="1" presId="urn:microsoft.com/office/officeart/2005/8/layout/vList5"/>
    <dgm:cxn modelId="{73FA6A7E-FBC0-494E-8570-27D73C0D7B51}" type="presOf" srcId="{9306E3CC-59A9-4991-B887-C1BB03733FB3}" destId="{DF050F05-CD3C-4ADC-A225-A5CD5F0C7253}" srcOrd="0" destOrd="0" presId="urn:microsoft.com/office/officeart/2005/8/layout/vList5"/>
    <dgm:cxn modelId="{21361379-DF52-44F3-9DC3-56E92880FA8F}" srcId="{8011572B-A0AF-4C9D-BDC7-D83B5384371A}" destId="{13DC3735-BF2E-4C89-BCB5-EB6FFCBB2872}" srcOrd="0" destOrd="0" parTransId="{444FE041-056C-4C23-B266-C9EC5DB8BD19}" sibTransId="{721ED1EF-5DEE-4357-B8BB-52D1B9A6C3D8}"/>
    <dgm:cxn modelId="{FD6B568F-D5C3-4BF7-869E-51737413AD44}" type="presOf" srcId="{1B742987-E4BF-436A-8985-23E81EA2BDE6}" destId="{5BD24D9D-E509-4EE0-86BD-5B8D395AB315}" srcOrd="0" destOrd="0" presId="urn:microsoft.com/office/officeart/2005/8/layout/vList5"/>
    <dgm:cxn modelId="{811425C8-2C54-49C9-8FB1-BAA3F5D6007C}" type="presOf" srcId="{5F411FFB-A814-4537-A637-C13C45EE0A1B}" destId="{D2F5BA64-49A1-443C-84A0-1BF3EE38AF25}" srcOrd="0" destOrd="0" presId="urn:microsoft.com/office/officeart/2005/8/layout/vList5"/>
    <dgm:cxn modelId="{701A5D11-D3D9-4458-8264-784120D709A4}" srcId="{C7370D56-018A-4365-8A6D-CCBAD0C1661C}" destId="{9306E3CC-59A9-4991-B887-C1BB03733FB3}" srcOrd="0" destOrd="0" parTransId="{EDF1B1FB-60A2-40CE-9ADD-FC50EC90B029}" sibTransId="{EE5C373A-EE8E-4521-B4A9-526971FB0808}"/>
    <dgm:cxn modelId="{F32121AF-DF2E-4D09-90CE-52C2E82A771D}" type="presOf" srcId="{7C930A07-191D-42EF-8AF0-3AA1C0550C3D}" destId="{5BD24D9D-E509-4EE0-86BD-5B8D395AB315}" srcOrd="0" destOrd="1" presId="urn:microsoft.com/office/officeart/2005/8/layout/vList5"/>
    <dgm:cxn modelId="{5742EA44-CA05-4328-A10A-A55B254D68FA}" srcId="{5AD1F7A4-4408-411F-B1AE-2D3752EE88E1}" destId="{AFCFFAF3-D745-466C-9C87-A70663AA6E90}" srcOrd="0" destOrd="0" parTransId="{95C38054-7667-439B-BC5F-0A9E0568A5EE}" sibTransId="{CA0EAB64-4B47-4B2D-BCC0-A0C0B8D68040}"/>
    <dgm:cxn modelId="{1444360A-564A-47FD-A2BD-4699B2708B2E}" srcId="{89C83376-D3E5-4463-8A2C-6B48294F89CC}" destId="{7C930A07-191D-42EF-8AF0-3AA1C0550C3D}" srcOrd="1" destOrd="0" parTransId="{44D98303-E1FF-428C-83CC-61745DA41C59}" sibTransId="{E981C1EF-05DD-4719-976C-8487D706A9CA}"/>
    <dgm:cxn modelId="{83ACA6A3-F3FA-432C-8BF2-0839038F3280}" type="presOf" srcId="{89C83376-D3E5-4463-8A2C-6B48294F89CC}" destId="{31A8448D-8213-4602-BA50-0B3EB3E84C28}" srcOrd="0" destOrd="0" presId="urn:microsoft.com/office/officeart/2005/8/layout/vList5"/>
    <dgm:cxn modelId="{CCB91BF9-8590-49E8-B708-3F68CDFE2FBF}" type="presOf" srcId="{C7370D56-018A-4365-8A6D-CCBAD0C1661C}" destId="{5F74C8EE-5D67-420D-98BD-D67B3421F983}" srcOrd="0" destOrd="0" presId="urn:microsoft.com/office/officeart/2005/8/layout/vList5"/>
    <dgm:cxn modelId="{2665F3F1-F35A-485F-B26E-8F935732FF31}" srcId="{13DC3735-BF2E-4C89-BCB5-EB6FFCBB2872}" destId="{277E2CD2-9230-4378-AA9F-C792CB80916F}" srcOrd="1" destOrd="0" parTransId="{425705EC-D1A6-48BC-8D07-B2F926CF8082}" sibTransId="{DD88685A-81D8-495E-8844-67A7F779BEBE}"/>
    <dgm:cxn modelId="{8731A9F7-20B7-4AF1-BC84-693294D3EA4E}" srcId="{8011572B-A0AF-4C9D-BDC7-D83B5384371A}" destId="{5AD1F7A4-4408-411F-B1AE-2D3752EE88E1}" srcOrd="1" destOrd="0" parTransId="{A498075A-54DD-471C-A6E7-0C8BD95AC9F5}" sibTransId="{DE61C110-B92A-44AD-BF22-36C161EF6CF1}"/>
    <dgm:cxn modelId="{F7283F9D-B4EE-4CB3-9278-758E44B3A7D3}" type="presOf" srcId="{13DC3735-BF2E-4C89-BCB5-EB6FFCBB2872}" destId="{5715A702-30C9-4C23-8A3A-56DBFAF5323A}" srcOrd="0" destOrd="0" presId="urn:microsoft.com/office/officeart/2005/8/layout/vList5"/>
    <dgm:cxn modelId="{2D169C44-353D-4004-B741-A08BF6FE25A4}" type="presParOf" srcId="{24ACD520-4965-4AFB-A0E1-5D66B8789A2F}" destId="{439CF6BD-C462-4865-9F2A-BDDB9FA65CF7}" srcOrd="0" destOrd="0" presId="urn:microsoft.com/office/officeart/2005/8/layout/vList5"/>
    <dgm:cxn modelId="{F2737A25-1EBD-4FFB-AD72-1E84B78E7EFD}" type="presParOf" srcId="{439CF6BD-C462-4865-9F2A-BDDB9FA65CF7}" destId="{5715A702-30C9-4C23-8A3A-56DBFAF5323A}" srcOrd="0" destOrd="0" presId="urn:microsoft.com/office/officeart/2005/8/layout/vList5"/>
    <dgm:cxn modelId="{5995C86F-EDBE-49EA-B0F8-3F1888006EC9}" type="presParOf" srcId="{439CF6BD-C462-4865-9F2A-BDDB9FA65CF7}" destId="{D2F5BA64-49A1-443C-84A0-1BF3EE38AF25}" srcOrd="1" destOrd="0" presId="urn:microsoft.com/office/officeart/2005/8/layout/vList5"/>
    <dgm:cxn modelId="{05109F4E-8905-4977-8499-36645E29789B}" type="presParOf" srcId="{24ACD520-4965-4AFB-A0E1-5D66B8789A2F}" destId="{B6A882AA-92DF-4FFD-8664-79F9BD8E8317}" srcOrd="1" destOrd="0" presId="urn:microsoft.com/office/officeart/2005/8/layout/vList5"/>
    <dgm:cxn modelId="{8BB2834B-0BBA-4765-AE60-AB750AF11669}" type="presParOf" srcId="{24ACD520-4965-4AFB-A0E1-5D66B8789A2F}" destId="{9B59474D-5AAB-4CA7-823C-B90FC4D2036F}" srcOrd="2" destOrd="0" presId="urn:microsoft.com/office/officeart/2005/8/layout/vList5"/>
    <dgm:cxn modelId="{428CFBA3-0D85-432D-B736-DAFABE5A9BF5}" type="presParOf" srcId="{9B59474D-5AAB-4CA7-823C-B90FC4D2036F}" destId="{8278159D-2390-4457-AAF7-FA42E28029D9}" srcOrd="0" destOrd="0" presId="urn:microsoft.com/office/officeart/2005/8/layout/vList5"/>
    <dgm:cxn modelId="{242866C2-D271-417F-B879-EF0C22114E84}" type="presParOf" srcId="{9B59474D-5AAB-4CA7-823C-B90FC4D2036F}" destId="{09256154-97A3-4F0B-A0E4-FBC8435D599F}" srcOrd="1" destOrd="0" presId="urn:microsoft.com/office/officeart/2005/8/layout/vList5"/>
    <dgm:cxn modelId="{88CD2FE5-7EB8-4612-9C72-3EE6B5FA6021}" type="presParOf" srcId="{24ACD520-4965-4AFB-A0E1-5D66B8789A2F}" destId="{8E89E7F9-FA6E-40DB-B874-ABC233AB4310}" srcOrd="3" destOrd="0" presId="urn:microsoft.com/office/officeart/2005/8/layout/vList5"/>
    <dgm:cxn modelId="{E69AB8C2-5D51-4EEE-90E1-57636D4D0DB3}" type="presParOf" srcId="{24ACD520-4965-4AFB-A0E1-5D66B8789A2F}" destId="{41C827D9-1BFD-46FA-BD97-DC2D6C8F3A86}" srcOrd="4" destOrd="0" presId="urn:microsoft.com/office/officeart/2005/8/layout/vList5"/>
    <dgm:cxn modelId="{294165A8-D62F-4C15-8788-2AD432B94AEC}" type="presParOf" srcId="{41C827D9-1BFD-46FA-BD97-DC2D6C8F3A86}" destId="{31A8448D-8213-4602-BA50-0B3EB3E84C28}" srcOrd="0" destOrd="0" presId="urn:microsoft.com/office/officeart/2005/8/layout/vList5"/>
    <dgm:cxn modelId="{200BF158-CF75-4B47-A201-46F0982F8F08}" type="presParOf" srcId="{41C827D9-1BFD-46FA-BD97-DC2D6C8F3A86}" destId="{5BD24D9D-E509-4EE0-86BD-5B8D395AB315}" srcOrd="1" destOrd="0" presId="urn:microsoft.com/office/officeart/2005/8/layout/vList5"/>
    <dgm:cxn modelId="{7854FA0E-4742-4B7E-8B52-C4F591999AD9}" type="presParOf" srcId="{24ACD520-4965-4AFB-A0E1-5D66B8789A2F}" destId="{85BDC116-F644-449E-9D37-7F68EC9F3924}" srcOrd="5" destOrd="0" presId="urn:microsoft.com/office/officeart/2005/8/layout/vList5"/>
    <dgm:cxn modelId="{53AAC978-6748-4951-BB14-3DA3BB370349}" type="presParOf" srcId="{24ACD520-4965-4AFB-A0E1-5D66B8789A2F}" destId="{5741C0C2-2B48-4ED5-89B3-0F0AD5D48015}" srcOrd="6" destOrd="0" presId="urn:microsoft.com/office/officeart/2005/8/layout/vList5"/>
    <dgm:cxn modelId="{F62A2414-48F1-4901-B738-04C621B75EB3}" type="presParOf" srcId="{5741C0C2-2B48-4ED5-89B3-0F0AD5D48015}" destId="{AD6B739F-DC84-46B0-B405-EDE3D659070D}" srcOrd="0" destOrd="0" presId="urn:microsoft.com/office/officeart/2005/8/layout/vList5"/>
    <dgm:cxn modelId="{FD9C8819-6357-4DA9-B0B6-DE24201CB9F5}" type="presParOf" srcId="{5741C0C2-2B48-4ED5-89B3-0F0AD5D48015}" destId="{AB90EE3B-CA0D-4FF3-BF22-6F2F9F9D658A}" srcOrd="1" destOrd="0" presId="urn:microsoft.com/office/officeart/2005/8/layout/vList5"/>
    <dgm:cxn modelId="{677323B5-C2E4-4981-B071-A4BFC4D95AFA}" type="presParOf" srcId="{24ACD520-4965-4AFB-A0E1-5D66B8789A2F}" destId="{8A6706A6-E41C-4C95-A9DC-33CB655271BD}" srcOrd="7" destOrd="0" presId="urn:microsoft.com/office/officeart/2005/8/layout/vList5"/>
    <dgm:cxn modelId="{58E79024-D039-490D-ADD9-B99A3DCD1E15}" type="presParOf" srcId="{24ACD520-4965-4AFB-A0E1-5D66B8789A2F}" destId="{E746EE9B-895B-45B0-8724-BE280D37A2B3}" srcOrd="8" destOrd="0" presId="urn:microsoft.com/office/officeart/2005/8/layout/vList5"/>
    <dgm:cxn modelId="{717F02C2-9620-4D5C-8213-D54F1C8F0208}" type="presParOf" srcId="{E746EE9B-895B-45B0-8724-BE280D37A2B3}" destId="{5F74C8EE-5D67-420D-98BD-D67B3421F983}" srcOrd="0" destOrd="0" presId="urn:microsoft.com/office/officeart/2005/8/layout/vList5"/>
    <dgm:cxn modelId="{41D35414-89B1-46CC-BFC3-E4298805C14B}" type="presParOf" srcId="{E746EE9B-895B-45B0-8724-BE280D37A2B3}" destId="{DF050F05-CD3C-4ADC-A225-A5CD5F0C7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64498B-64FE-4FEB-98F7-743BA13C14B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ABF7F3B-CAD4-4F7A-A824-BAE85081D2E1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2013. 5</a:t>
          </a:r>
          <a:endParaRPr lang="ko-KR" altLang="en-US" b="1" dirty="0"/>
        </a:p>
      </dgm:t>
    </dgm:pt>
    <dgm:pt modelId="{1864D408-6254-40C8-A361-A756EE06C55A}" type="parTrans" cxnId="{63847456-E141-48F7-AE47-4DDA2A68EB1A}">
      <dgm:prSet/>
      <dgm:spPr/>
      <dgm:t>
        <a:bodyPr/>
        <a:lstStyle/>
        <a:p>
          <a:pPr latinLnBrk="1"/>
          <a:endParaRPr lang="ko-KR" altLang="en-US"/>
        </a:p>
      </dgm:t>
    </dgm:pt>
    <dgm:pt modelId="{FF05A577-1658-4CF0-B2E1-3B94362AAECD}" type="sibTrans" cxnId="{63847456-E141-48F7-AE47-4DDA2A68EB1A}">
      <dgm:prSet/>
      <dgm:spPr/>
      <dgm:t>
        <a:bodyPr/>
        <a:lstStyle/>
        <a:p>
          <a:pPr latinLnBrk="1"/>
          <a:endParaRPr lang="ko-KR" altLang="en-US"/>
        </a:p>
      </dgm:t>
    </dgm:pt>
    <dgm:pt modelId="{20387049-FDE5-4DB5-9DE9-777AD58FBE4F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투자자 모집 및 확정</a:t>
          </a:r>
          <a:endParaRPr lang="ko-KR" altLang="en-US" sz="1200" dirty="0"/>
        </a:p>
      </dgm:t>
    </dgm:pt>
    <dgm:pt modelId="{39AE7845-EFBE-4E4A-907A-190571753864}" type="parTrans" cxnId="{6DB12497-DD79-4C9D-ABCB-F1C60A7710E1}">
      <dgm:prSet/>
      <dgm:spPr/>
      <dgm:t>
        <a:bodyPr/>
        <a:lstStyle/>
        <a:p>
          <a:pPr latinLnBrk="1"/>
          <a:endParaRPr lang="ko-KR" altLang="en-US"/>
        </a:p>
      </dgm:t>
    </dgm:pt>
    <dgm:pt modelId="{E1B25A2C-DEF0-4ACA-AE0F-F732E10A635B}" type="sibTrans" cxnId="{6DB12497-DD79-4C9D-ABCB-F1C60A7710E1}">
      <dgm:prSet/>
      <dgm:spPr/>
      <dgm:t>
        <a:bodyPr/>
        <a:lstStyle/>
        <a:p>
          <a:pPr latinLnBrk="1"/>
          <a:endParaRPr lang="ko-KR" altLang="en-US"/>
        </a:p>
      </dgm:t>
    </dgm:pt>
    <dgm:pt modelId="{58E26480-AA4F-4FBF-B9ED-63A0C6833147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2013. 6</a:t>
          </a:r>
          <a:endParaRPr lang="ko-KR" altLang="en-US" b="1" dirty="0"/>
        </a:p>
      </dgm:t>
    </dgm:pt>
    <dgm:pt modelId="{6E7E02DC-10FE-4FDD-B31A-0161636AB709}" type="parTrans" cxnId="{B5CCD730-162E-401F-A7B2-11D1A08249F2}">
      <dgm:prSet/>
      <dgm:spPr/>
      <dgm:t>
        <a:bodyPr/>
        <a:lstStyle/>
        <a:p>
          <a:pPr latinLnBrk="1"/>
          <a:endParaRPr lang="ko-KR" altLang="en-US"/>
        </a:p>
      </dgm:t>
    </dgm:pt>
    <dgm:pt modelId="{C1F5B2EF-9DA4-4FF0-8BFD-BFB8A78F1CE0}" type="sibTrans" cxnId="{B5CCD730-162E-401F-A7B2-11D1A08249F2}">
      <dgm:prSet/>
      <dgm:spPr/>
      <dgm:t>
        <a:bodyPr/>
        <a:lstStyle/>
        <a:p>
          <a:pPr latinLnBrk="1"/>
          <a:endParaRPr lang="ko-KR" altLang="en-US"/>
        </a:p>
      </dgm:t>
    </dgm:pt>
    <dgm:pt modelId="{14EB0C73-0A5B-4278-8A9E-E2EA88BBC408}">
      <dgm:prSet phldrT="[텍스트]" custT="1"/>
      <dgm:spPr/>
      <dgm:t>
        <a:bodyPr/>
        <a:lstStyle/>
        <a:p>
          <a:pPr latinLnBrk="1"/>
          <a:r>
            <a:rPr lang="ko-KR" altLang="en-US" sz="900" dirty="0" smtClean="0"/>
            <a:t>부동산 계약 후 </a:t>
          </a:r>
          <a:r>
            <a:rPr lang="ko-KR" altLang="en-US" sz="900" dirty="0" err="1" smtClean="0"/>
            <a:t>리복코리아와</a:t>
          </a:r>
          <a:r>
            <a:rPr lang="ko-KR" altLang="en-US" sz="900" dirty="0" smtClean="0"/>
            <a:t> 협상</a:t>
          </a:r>
          <a:endParaRPr lang="ko-KR" altLang="en-US" sz="900" dirty="0"/>
        </a:p>
      </dgm:t>
    </dgm:pt>
    <dgm:pt modelId="{92D26669-C139-40D7-9A19-297EE1F42D9E}" type="parTrans" cxnId="{41C31A90-0D25-42C1-9A0F-92DB70BA4242}">
      <dgm:prSet/>
      <dgm:spPr/>
      <dgm:t>
        <a:bodyPr/>
        <a:lstStyle/>
        <a:p>
          <a:pPr latinLnBrk="1"/>
          <a:endParaRPr lang="ko-KR" altLang="en-US"/>
        </a:p>
      </dgm:t>
    </dgm:pt>
    <dgm:pt modelId="{DFFE676B-9FCF-4E56-9767-68BF9E7DC6BC}" type="sibTrans" cxnId="{41C31A90-0D25-42C1-9A0F-92DB70BA4242}">
      <dgm:prSet/>
      <dgm:spPr/>
      <dgm:t>
        <a:bodyPr/>
        <a:lstStyle/>
        <a:p>
          <a:pPr latinLnBrk="1"/>
          <a:endParaRPr lang="ko-KR" altLang="en-US"/>
        </a:p>
      </dgm:t>
    </dgm:pt>
    <dgm:pt modelId="{C6B01DAA-3DBA-46FA-9F87-5CFF96F1D429}">
      <dgm:prSet phldrT="[텍스트]" custT="1"/>
      <dgm:spPr/>
      <dgm:t>
        <a:bodyPr/>
        <a:lstStyle/>
        <a:p>
          <a:pPr latinLnBrk="1"/>
          <a:r>
            <a:rPr lang="ko-KR" altLang="en-US" sz="900" dirty="0" smtClean="0"/>
            <a:t>구청에서 ‘</a:t>
          </a:r>
          <a:r>
            <a:rPr lang="ko-KR" altLang="en-US" sz="900" dirty="0" err="1" smtClean="0"/>
            <a:t>체육도장업</a:t>
          </a:r>
          <a:r>
            <a:rPr lang="ko-KR" altLang="en-US" sz="900" dirty="0" smtClean="0"/>
            <a:t>’</a:t>
          </a:r>
          <a:r>
            <a:rPr lang="ko-KR" altLang="en-US" sz="900" dirty="0" err="1" smtClean="0"/>
            <a:t>으로</a:t>
          </a:r>
          <a:r>
            <a:rPr lang="ko-KR" altLang="en-US" sz="900" dirty="0" smtClean="0"/>
            <a:t> 인가 </a:t>
          </a:r>
          <a:r>
            <a:rPr lang="ko-KR" altLang="en-US" sz="900" dirty="0" err="1" smtClean="0"/>
            <a:t>받으</a:t>
          </a:r>
          <a:r>
            <a:rPr lang="ko-KR" altLang="en-US" sz="900" dirty="0" smtClean="0"/>
            <a:t> 뒤 개인면세사업자 등록</a:t>
          </a:r>
          <a:endParaRPr lang="ko-KR" altLang="en-US" sz="900" dirty="0"/>
        </a:p>
      </dgm:t>
    </dgm:pt>
    <dgm:pt modelId="{A1BD094E-9C56-4C94-AE7E-0322C3E9BDEF}" type="parTrans" cxnId="{36F30ECF-A50C-47D3-8ACC-3B5A0C2583DA}">
      <dgm:prSet/>
      <dgm:spPr/>
      <dgm:t>
        <a:bodyPr/>
        <a:lstStyle/>
        <a:p>
          <a:pPr latinLnBrk="1"/>
          <a:endParaRPr lang="ko-KR" altLang="en-US"/>
        </a:p>
      </dgm:t>
    </dgm:pt>
    <dgm:pt modelId="{4C47E864-4FFC-432F-8244-579C13B09F6D}" type="sibTrans" cxnId="{36F30ECF-A50C-47D3-8ACC-3B5A0C2583DA}">
      <dgm:prSet/>
      <dgm:spPr/>
      <dgm:t>
        <a:bodyPr/>
        <a:lstStyle/>
        <a:p>
          <a:pPr latinLnBrk="1"/>
          <a:endParaRPr lang="ko-KR" altLang="en-US"/>
        </a:p>
      </dgm:t>
    </dgm:pt>
    <dgm:pt modelId="{02BB393F-0F02-4400-A089-8380A9313366}">
      <dgm:prSet phldrT="[텍스트]" custT="1"/>
      <dgm:spPr/>
      <dgm:t>
        <a:bodyPr/>
        <a:lstStyle/>
        <a:p>
          <a:pPr latinLnBrk="1"/>
          <a:r>
            <a:rPr lang="ko-KR" sz="900" dirty="0" smtClean="0"/>
            <a:t>만든 후 </a:t>
          </a:r>
          <a:r>
            <a:rPr lang="ko-KR" sz="900" dirty="0" err="1" smtClean="0"/>
            <a:t>프리세일</a:t>
          </a:r>
          <a:r>
            <a:rPr lang="en-US" sz="900" dirty="0" smtClean="0"/>
            <a:t>(</a:t>
          </a:r>
          <a:r>
            <a:rPr lang="ko-KR" sz="900" dirty="0" err="1" smtClean="0"/>
            <a:t>오픈전</a:t>
          </a:r>
          <a:r>
            <a:rPr lang="ko-KR" sz="900" dirty="0" smtClean="0"/>
            <a:t> 회원권 판매</a:t>
          </a:r>
          <a:r>
            <a:rPr lang="en-US" sz="900" dirty="0" smtClean="0"/>
            <a:t>) </a:t>
          </a:r>
          <a:r>
            <a:rPr lang="ko-KR" sz="900" dirty="0" smtClean="0"/>
            <a:t>시작 </a:t>
          </a:r>
          <a:r>
            <a:rPr lang="en-US" sz="900" dirty="0" smtClean="0"/>
            <a:t>- </a:t>
          </a:r>
          <a:r>
            <a:rPr lang="ko-KR" sz="900" dirty="0" smtClean="0"/>
            <a:t>최대 </a:t>
          </a:r>
          <a:r>
            <a:rPr lang="en-US" sz="900" dirty="0" smtClean="0"/>
            <a:t>50% </a:t>
          </a:r>
          <a:r>
            <a:rPr lang="ko-KR" sz="900" dirty="0" smtClean="0"/>
            <a:t>할인</a:t>
          </a:r>
          <a:r>
            <a:rPr lang="en-US" altLang="ko-KR" sz="900" dirty="0" smtClean="0"/>
            <a:t/>
          </a:r>
          <a:br>
            <a:rPr lang="en-US" altLang="ko-KR" sz="900" dirty="0" smtClean="0"/>
          </a:br>
          <a:r>
            <a:rPr lang="en-US" sz="900" dirty="0" smtClean="0"/>
            <a:t>* </a:t>
          </a:r>
          <a:r>
            <a:rPr lang="ko-KR" sz="900" dirty="0" smtClean="0"/>
            <a:t>자금의 여유가 있으면 팝업스토어 설치</a:t>
          </a:r>
          <a:endParaRPr lang="ko-KR" altLang="en-US" sz="900" dirty="0"/>
        </a:p>
      </dgm:t>
    </dgm:pt>
    <dgm:pt modelId="{2187BE5F-6FA2-4861-BCC7-278B049C49B5}" type="parTrans" cxnId="{063D064E-2F19-4B6C-B576-734A398ED50F}">
      <dgm:prSet/>
      <dgm:spPr/>
      <dgm:t>
        <a:bodyPr/>
        <a:lstStyle/>
        <a:p>
          <a:pPr latinLnBrk="1"/>
          <a:endParaRPr lang="ko-KR" altLang="en-US"/>
        </a:p>
      </dgm:t>
    </dgm:pt>
    <dgm:pt modelId="{CB98B582-2827-4735-84FE-84CB80C4B43A}" type="sibTrans" cxnId="{063D064E-2F19-4B6C-B576-734A398ED50F}">
      <dgm:prSet/>
      <dgm:spPr/>
      <dgm:t>
        <a:bodyPr/>
        <a:lstStyle/>
        <a:p>
          <a:pPr latinLnBrk="1"/>
          <a:endParaRPr lang="ko-KR" altLang="en-US"/>
        </a:p>
      </dgm:t>
    </dgm:pt>
    <dgm:pt modelId="{936E2290-6C6F-425E-968E-E5E70BC0BD2A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입지평가 후 부동산 계약</a:t>
          </a:r>
          <a:endParaRPr lang="ko-KR" altLang="en-US" sz="1200" dirty="0"/>
        </a:p>
      </dgm:t>
    </dgm:pt>
    <dgm:pt modelId="{F3E28795-FD3F-4C53-8318-D06B346B9D7D}" type="parTrans" cxnId="{A67DD186-052E-4F95-91D7-2229D71F2E56}">
      <dgm:prSet/>
      <dgm:spPr/>
      <dgm:t>
        <a:bodyPr/>
        <a:lstStyle/>
        <a:p>
          <a:pPr latinLnBrk="1"/>
          <a:endParaRPr lang="ko-KR" altLang="en-US"/>
        </a:p>
      </dgm:t>
    </dgm:pt>
    <dgm:pt modelId="{6152CEEC-6CF8-4CFE-96CD-FBF65360D85C}" type="sibTrans" cxnId="{A67DD186-052E-4F95-91D7-2229D71F2E56}">
      <dgm:prSet/>
      <dgm:spPr/>
      <dgm:t>
        <a:bodyPr/>
        <a:lstStyle/>
        <a:p>
          <a:pPr latinLnBrk="1"/>
          <a:endParaRPr lang="ko-KR" altLang="en-US"/>
        </a:p>
      </dgm:t>
    </dgm:pt>
    <dgm:pt modelId="{9FD42F2E-DD39-4843-9256-4F6C596322CB}">
      <dgm:prSet phldrT="[텍스트]" custT="1"/>
      <dgm:spPr/>
      <dgm:t>
        <a:bodyPr/>
        <a:lstStyle/>
        <a:p>
          <a:pPr latinLnBrk="1"/>
          <a:r>
            <a:rPr lang="ko-KR" sz="900" dirty="0" smtClean="0"/>
            <a:t>사업용 계좌 신고</a:t>
          </a:r>
          <a:r>
            <a:rPr lang="en-US" sz="900" dirty="0" smtClean="0"/>
            <a:t>, </a:t>
          </a:r>
          <a:r>
            <a:rPr lang="ko-KR" sz="900" dirty="0" smtClean="0"/>
            <a:t>사업용 신용카드 등록</a:t>
          </a:r>
          <a:r>
            <a:rPr lang="en-US" sz="900" dirty="0" smtClean="0"/>
            <a:t>, </a:t>
          </a:r>
          <a:r>
            <a:rPr lang="ko-KR" sz="900" dirty="0" smtClean="0"/>
            <a:t>카드기 설치</a:t>
          </a:r>
          <a:endParaRPr lang="ko-KR" altLang="en-US" sz="900" dirty="0"/>
        </a:p>
      </dgm:t>
    </dgm:pt>
    <dgm:pt modelId="{A42073AA-76C2-4325-9A43-222AF30A2B93}" type="parTrans" cxnId="{3A07C8C8-913E-4646-809B-B3F13FA48D01}">
      <dgm:prSet/>
      <dgm:spPr/>
      <dgm:t>
        <a:bodyPr/>
        <a:lstStyle/>
        <a:p>
          <a:pPr latinLnBrk="1"/>
          <a:endParaRPr lang="ko-KR" altLang="en-US"/>
        </a:p>
      </dgm:t>
    </dgm:pt>
    <dgm:pt modelId="{25668206-004A-4C48-B6DD-E723465C7CE4}" type="sibTrans" cxnId="{3A07C8C8-913E-4646-809B-B3F13FA48D01}">
      <dgm:prSet/>
      <dgm:spPr/>
      <dgm:t>
        <a:bodyPr/>
        <a:lstStyle/>
        <a:p>
          <a:pPr latinLnBrk="1"/>
          <a:endParaRPr lang="ko-KR" altLang="en-US"/>
        </a:p>
      </dgm:t>
    </dgm:pt>
    <dgm:pt modelId="{AF56EF36-D1E6-4F28-959B-796E5703BE45}">
      <dgm:prSet phldrT="[텍스트]" custT="1"/>
      <dgm:spPr/>
      <dgm:t>
        <a:bodyPr/>
        <a:lstStyle/>
        <a:p>
          <a:pPr latinLnBrk="1"/>
          <a:r>
            <a:rPr lang="ko-KR" sz="900" dirty="0" smtClean="0"/>
            <a:t>직원 면접 및 고용 </a:t>
          </a:r>
          <a:r>
            <a:rPr lang="en-US" sz="900" dirty="0" smtClean="0"/>
            <a:t>(</a:t>
          </a:r>
          <a:r>
            <a:rPr lang="ko-KR" sz="900" dirty="0" smtClean="0"/>
            <a:t>인턴 </a:t>
          </a:r>
          <a:r>
            <a:rPr lang="en-US" sz="900" dirty="0" smtClean="0"/>
            <a:t>4</a:t>
          </a:r>
          <a:r>
            <a:rPr lang="ko-KR" sz="900" dirty="0" smtClean="0"/>
            <a:t>명</a:t>
          </a:r>
          <a:r>
            <a:rPr lang="en-US" sz="900" dirty="0" smtClean="0"/>
            <a:t>)</a:t>
          </a:r>
          <a:endParaRPr lang="ko-KR" altLang="en-US" sz="900" dirty="0"/>
        </a:p>
      </dgm:t>
    </dgm:pt>
    <dgm:pt modelId="{3A229F99-4C2C-4464-8079-25CAB878CB62}" type="parTrans" cxnId="{6E0AA583-F553-46E9-A0D6-318D603989ED}">
      <dgm:prSet/>
      <dgm:spPr/>
      <dgm:t>
        <a:bodyPr/>
        <a:lstStyle/>
        <a:p>
          <a:pPr latinLnBrk="1"/>
          <a:endParaRPr lang="ko-KR" altLang="en-US"/>
        </a:p>
      </dgm:t>
    </dgm:pt>
    <dgm:pt modelId="{A5236184-A7B7-4F47-A445-2BBD33C2E415}" type="sibTrans" cxnId="{6E0AA583-F553-46E9-A0D6-318D603989ED}">
      <dgm:prSet/>
      <dgm:spPr/>
      <dgm:t>
        <a:bodyPr/>
        <a:lstStyle/>
        <a:p>
          <a:pPr latinLnBrk="1"/>
          <a:endParaRPr lang="ko-KR" altLang="en-US"/>
        </a:p>
      </dgm:t>
    </dgm:pt>
    <dgm:pt modelId="{5A84239A-3871-4A3C-8E20-882ED472AFA5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2013. 7</a:t>
          </a:r>
          <a:endParaRPr lang="ko-KR" altLang="en-US" b="1" dirty="0"/>
        </a:p>
      </dgm:t>
    </dgm:pt>
    <dgm:pt modelId="{E253DE32-F1AE-4BDC-9568-5EEA63629F46}" type="parTrans" cxnId="{A98B4931-3784-4571-85BE-771FEC530A09}">
      <dgm:prSet/>
      <dgm:spPr/>
      <dgm:t>
        <a:bodyPr/>
        <a:lstStyle/>
        <a:p>
          <a:pPr latinLnBrk="1"/>
          <a:endParaRPr lang="ko-KR" altLang="en-US"/>
        </a:p>
      </dgm:t>
    </dgm:pt>
    <dgm:pt modelId="{699AA753-DED0-4D95-9505-B9D55C2654C5}" type="sibTrans" cxnId="{A98B4931-3784-4571-85BE-771FEC530A09}">
      <dgm:prSet/>
      <dgm:spPr/>
      <dgm:t>
        <a:bodyPr/>
        <a:lstStyle/>
        <a:p>
          <a:pPr latinLnBrk="1"/>
          <a:endParaRPr lang="ko-KR" altLang="en-US"/>
        </a:p>
      </dgm:t>
    </dgm:pt>
    <dgm:pt modelId="{774A3AC9-3F63-4BBF-ADCD-823151E520D9}">
      <dgm:prSet phldrT="[텍스트]" custT="1"/>
      <dgm:spPr/>
      <dgm:t>
        <a:bodyPr/>
        <a:lstStyle/>
        <a:p>
          <a:pPr latinLnBrk="1"/>
          <a:r>
            <a:rPr lang="ko-KR" sz="900" dirty="0" smtClean="0"/>
            <a:t>바닥공사 및 샤워장</a:t>
          </a:r>
          <a:r>
            <a:rPr lang="en-US" sz="900" dirty="0" smtClean="0"/>
            <a:t>, </a:t>
          </a:r>
          <a:r>
            <a:rPr lang="ko-KR" sz="900" dirty="0" smtClean="0"/>
            <a:t>인테리어 공사</a:t>
          </a:r>
          <a:endParaRPr lang="ko-KR" altLang="en-US" sz="900" dirty="0"/>
        </a:p>
      </dgm:t>
    </dgm:pt>
    <dgm:pt modelId="{0237A090-F8E6-40F4-9465-BA70A47EB44D}" type="parTrans" cxnId="{1AE0B022-DC47-408A-A260-BC5986F42060}">
      <dgm:prSet/>
      <dgm:spPr/>
      <dgm:t>
        <a:bodyPr/>
        <a:lstStyle/>
        <a:p>
          <a:pPr latinLnBrk="1"/>
          <a:endParaRPr lang="ko-KR" altLang="en-US"/>
        </a:p>
      </dgm:t>
    </dgm:pt>
    <dgm:pt modelId="{829D59EB-30B0-4634-AECD-503643F8F5B1}" type="sibTrans" cxnId="{1AE0B022-DC47-408A-A260-BC5986F42060}">
      <dgm:prSet/>
      <dgm:spPr/>
      <dgm:t>
        <a:bodyPr/>
        <a:lstStyle/>
        <a:p>
          <a:pPr latinLnBrk="1"/>
          <a:endParaRPr lang="ko-KR" altLang="en-US"/>
        </a:p>
      </dgm:t>
    </dgm:pt>
    <dgm:pt modelId="{5EAD187E-3D82-4A2A-9282-2D21F6542C17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98AA9FF6-C879-4BFF-B9A5-7F6BBB6AEB27}" type="sibTrans" cxnId="{69F6D121-DE25-448E-8503-CA0DBFB2DF53}">
      <dgm:prSet/>
      <dgm:spPr/>
      <dgm:t>
        <a:bodyPr/>
        <a:lstStyle/>
        <a:p>
          <a:pPr latinLnBrk="1"/>
          <a:endParaRPr lang="ko-KR" altLang="en-US"/>
        </a:p>
      </dgm:t>
    </dgm:pt>
    <dgm:pt modelId="{6591424A-E298-4E66-8BD0-2FBAE5C852CE}" type="parTrans" cxnId="{69F6D121-DE25-448E-8503-CA0DBFB2DF53}">
      <dgm:prSet/>
      <dgm:spPr/>
      <dgm:t>
        <a:bodyPr/>
        <a:lstStyle/>
        <a:p>
          <a:pPr latinLnBrk="1"/>
          <a:endParaRPr lang="ko-KR" altLang="en-US"/>
        </a:p>
      </dgm:t>
    </dgm:pt>
    <dgm:pt modelId="{547D9D93-46A0-4B8C-982B-8F1B62030F1F}" type="pres">
      <dgm:prSet presAssocID="{5F64498B-64FE-4FEB-98F7-743BA13C14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B991FC-6489-45D8-8AD2-AE5B556159A0}" type="pres">
      <dgm:prSet presAssocID="{8ABF7F3B-CAD4-4F7A-A824-BAE85081D2E1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F8CBE4F8-708A-4A72-848D-77FDF582BE7C}" type="pres">
      <dgm:prSet presAssocID="{8ABF7F3B-CAD4-4F7A-A824-BAE85081D2E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CFFABC-5C90-4460-9BCA-382B4B5F08DE}" type="pres">
      <dgm:prSet presAssocID="{8ABF7F3B-CAD4-4F7A-A824-BAE85081D2E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5B5B2D-494C-4C40-AFD1-933567D40B7C}" type="pres">
      <dgm:prSet presAssocID="{FF05A577-1658-4CF0-B2E1-3B94362AAEC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0CB56C52-66A3-4C4B-83D3-A57A66DA1F7A}" type="pres">
      <dgm:prSet presAssocID="{58E26480-AA4F-4FBF-B9ED-63A0C6833147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6E4BC78-6F99-42FC-8905-BFA8DE8564F2}" type="pres">
      <dgm:prSet presAssocID="{58E26480-AA4F-4FBF-B9ED-63A0C68331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5DAA9-646E-4F2F-9898-FEB7B20CEA7E}" type="pres">
      <dgm:prSet presAssocID="{58E26480-AA4F-4FBF-B9ED-63A0C683314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1631A7-6B55-4B8E-8DEE-06E453CC3A2B}" type="pres">
      <dgm:prSet presAssocID="{C1F5B2EF-9DA4-4FF0-8BFD-BFB8A78F1CE0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7658B88-B11E-4068-BCCE-7F69FFF6492E}" type="pres">
      <dgm:prSet presAssocID="{5EAD187E-3D82-4A2A-9282-2D21F6542C17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D9B3094C-9069-4827-9338-515D1E035E22}" type="pres">
      <dgm:prSet presAssocID="{5EAD187E-3D82-4A2A-9282-2D21F6542C1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B2F015-ED5A-4D99-BA59-3515EE8026A3}" type="pres">
      <dgm:prSet presAssocID="{5EAD187E-3D82-4A2A-9282-2D21F6542C1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67C1DD-9006-4978-97FC-BFB654A4E208}" type="pres">
      <dgm:prSet presAssocID="{98AA9FF6-C879-4BFF-B9A5-7F6BBB6AEB27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CAD1484-F926-459B-B3A8-2D0841E431AA}" type="pres">
      <dgm:prSet presAssocID="{5A84239A-3871-4A3C-8E20-882ED472AFA5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B19B167-B7AA-45C1-AC16-E59F0A5F28E0}" type="pres">
      <dgm:prSet presAssocID="{5A84239A-3871-4A3C-8E20-882ED472AFA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BDE443-44D5-40B5-87A2-785182D32587}" type="pres">
      <dgm:prSet presAssocID="{5A84239A-3871-4A3C-8E20-882ED472AFA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94003E4-FEDD-4F37-957B-89B2A32E19E0}" type="presOf" srcId="{774A3AC9-3F63-4BBF-ADCD-823151E520D9}" destId="{D7BDE443-44D5-40B5-87A2-785182D32587}" srcOrd="0" destOrd="0" presId="urn:microsoft.com/office/officeart/2005/8/layout/chevron2"/>
    <dgm:cxn modelId="{3A07C8C8-913E-4646-809B-B3F13FA48D01}" srcId="{5EAD187E-3D82-4A2A-9282-2D21F6542C17}" destId="{9FD42F2E-DD39-4843-9256-4F6C596322CB}" srcOrd="2" destOrd="0" parTransId="{A42073AA-76C2-4325-9A43-222AF30A2B93}" sibTransId="{25668206-004A-4C48-B6DD-E723465C7CE4}"/>
    <dgm:cxn modelId="{A67DD186-052E-4F95-91D7-2229D71F2E56}" srcId="{58E26480-AA4F-4FBF-B9ED-63A0C6833147}" destId="{936E2290-6C6F-425E-968E-E5E70BC0BD2A}" srcOrd="0" destOrd="0" parTransId="{F3E28795-FD3F-4C53-8318-D06B346B9D7D}" sibTransId="{6152CEEC-6CF8-4CFE-96CD-FBF65360D85C}"/>
    <dgm:cxn modelId="{7B043068-7A12-4FEE-A3E3-4E5E078EE119}" type="presOf" srcId="{58E26480-AA4F-4FBF-B9ED-63A0C6833147}" destId="{96E4BC78-6F99-42FC-8905-BFA8DE8564F2}" srcOrd="0" destOrd="0" presId="urn:microsoft.com/office/officeart/2005/8/layout/chevron2"/>
    <dgm:cxn modelId="{B5CCD730-162E-401F-A7B2-11D1A08249F2}" srcId="{5F64498B-64FE-4FEB-98F7-743BA13C14B7}" destId="{58E26480-AA4F-4FBF-B9ED-63A0C6833147}" srcOrd="1" destOrd="0" parTransId="{6E7E02DC-10FE-4FDD-B31A-0161636AB709}" sibTransId="{C1F5B2EF-9DA4-4FF0-8BFD-BFB8A78F1CE0}"/>
    <dgm:cxn modelId="{C11EFC31-B0B7-4D4D-BC35-3EC7A8504085}" type="presOf" srcId="{5A84239A-3871-4A3C-8E20-882ED472AFA5}" destId="{0B19B167-B7AA-45C1-AC16-E59F0A5F28E0}" srcOrd="0" destOrd="0" presId="urn:microsoft.com/office/officeart/2005/8/layout/chevron2"/>
    <dgm:cxn modelId="{34B2897A-E3B3-4797-A955-885855CD9DE4}" type="presOf" srcId="{5F64498B-64FE-4FEB-98F7-743BA13C14B7}" destId="{547D9D93-46A0-4B8C-982B-8F1B62030F1F}" srcOrd="0" destOrd="0" presId="urn:microsoft.com/office/officeart/2005/8/layout/chevron2"/>
    <dgm:cxn modelId="{6E0AA583-F553-46E9-A0D6-318D603989ED}" srcId="{5EAD187E-3D82-4A2A-9282-2D21F6542C17}" destId="{AF56EF36-D1E6-4F28-959B-796E5703BE45}" srcOrd="3" destOrd="0" parTransId="{3A229F99-4C2C-4464-8079-25CAB878CB62}" sibTransId="{A5236184-A7B7-4F47-A445-2BBD33C2E415}"/>
    <dgm:cxn modelId="{A98B4931-3784-4571-85BE-771FEC530A09}" srcId="{5F64498B-64FE-4FEB-98F7-743BA13C14B7}" destId="{5A84239A-3871-4A3C-8E20-882ED472AFA5}" srcOrd="3" destOrd="0" parTransId="{E253DE32-F1AE-4BDC-9568-5EEA63629F46}" sibTransId="{699AA753-DED0-4D95-9505-B9D55C2654C5}"/>
    <dgm:cxn modelId="{1447D234-FA67-43C7-921F-3608B9DB1581}" type="presOf" srcId="{14EB0C73-0A5B-4278-8A9E-E2EA88BBC408}" destId="{C4B2F015-ED5A-4D99-BA59-3515EE8026A3}" srcOrd="0" destOrd="0" presId="urn:microsoft.com/office/officeart/2005/8/layout/chevron2"/>
    <dgm:cxn modelId="{1AE0B022-DC47-408A-A260-BC5986F42060}" srcId="{5A84239A-3871-4A3C-8E20-882ED472AFA5}" destId="{774A3AC9-3F63-4BBF-ADCD-823151E520D9}" srcOrd="0" destOrd="0" parTransId="{0237A090-F8E6-40F4-9465-BA70A47EB44D}" sibTransId="{829D59EB-30B0-4634-AECD-503643F8F5B1}"/>
    <dgm:cxn modelId="{1316A750-64EE-4CF5-A890-332689E5479F}" type="presOf" srcId="{5EAD187E-3D82-4A2A-9282-2D21F6542C17}" destId="{D9B3094C-9069-4827-9338-515D1E035E22}" srcOrd="0" destOrd="0" presId="urn:microsoft.com/office/officeart/2005/8/layout/chevron2"/>
    <dgm:cxn modelId="{6D454947-41FF-41C2-B4AE-3A55B291BE3E}" type="presOf" srcId="{AF56EF36-D1E6-4F28-959B-796E5703BE45}" destId="{C4B2F015-ED5A-4D99-BA59-3515EE8026A3}" srcOrd="0" destOrd="3" presId="urn:microsoft.com/office/officeart/2005/8/layout/chevron2"/>
    <dgm:cxn modelId="{6DB12497-DD79-4C9D-ABCB-F1C60A7710E1}" srcId="{8ABF7F3B-CAD4-4F7A-A824-BAE85081D2E1}" destId="{20387049-FDE5-4DB5-9DE9-777AD58FBE4F}" srcOrd="0" destOrd="0" parTransId="{39AE7845-EFBE-4E4A-907A-190571753864}" sibTransId="{E1B25A2C-DEF0-4ACA-AE0F-F732E10A635B}"/>
    <dgm:cxn modelId="{63847456-E141-48F7-AE47-4DDA2A68EB1A}" srcId="{5F64498B-64FE-4FEB-98F7-743BA13C14B7}" destId="{8ABF7F3B-CAD4-4F7A-A824-BAE85081D2E1}" srcOrd="0" destOrd="0" parTransId="{1864D408-6254-40C8-A361-A756EE06C55A}" sibTransId="{FF05A577-1658-4CF0-B2E1-3B94362AAECD}"/>
    <dgm:cxn modelId="{063D064E-2F19-4B6C-B576-734A398ED50F}" srcId="{5A84239A-3871-4A3C-8E20-882ED472AFA5}" destId="{02BB393F-0F02-4400-A089-8380A9313366}" srcOrd="1" destOrd="0" parTransId="{2187BE5F-6FA2-4861-BCC7-278B049C49B5}" sibTransId="{CB98B582-2827-4735-84FE-84CB80C4B43A}"/>
    <dgm:cxn modelId="{69F6D121-DE25-448E-8503-CA0DBFB2DF53}" srcId="{5F64498B-64FE-4FEB-98F7-743BA13C14B7}" destId="{5EAD187E-3D82-4A2A-9282-2D21F6542C17}" srcOrd="2" destOrd="0" parTransId="{6591424A-E298-4E66-8BD0-2FBAE5C852CE}" sibTransId="{98AA9FF6-C879-4BFF-B9A5-7F6BBB6AEB27}"/>
    <dgm:cxn modelId="{2142DE10-5695-4EB4-8216-B880338745AF}" type="presOf" srcId="{02BB393F-0F02-4400-A089-8380A9313366}" destId="{D7BDE443-44D5-40B5-87A2-785182D32587}" srcOrd="0" destOrd="1" presId="urn:microsoft.com/office/officeart/2005/8/layout/chevron2"/>
    <dgm:cxn modelId="{764DA772-C61E-4329-90EB-E8D43CF217A8}" type="presOf" srcId="{8ABF7F3B-CAD4-4F7A-A824-BAE85081D2E1}" destId="{F8CBE4F8-708A-4A72-848D-77FDF582BE7C}" srcOrd="0" destOrd="0" presId="urn:microsoft.com/office/officeart/2005/8/layout/chevron2"/>
    <dgm:cxn modelId="{D6325396-75D5-4CBF-8188-0609A73B0D4D}" type="presOf" srcId="{9FD42F2E-DD39-4843-9256-4F6C596322CB}" destId="{C4B2F015-ED5A-4D99-BA59-3515EE8026A3}" srcOrd="0" destOrd="2" presId="urn:microsoft.com/office/officeart/2005/8/layout/chevron2"/>
    <dgm:cxn modelId="{C349EF01-BEEC-45D4-8EAD-2BB262C3274E}" type="presOf" srcId="{20387049-FDE5-4DB5-9DE9-777AD58FBE4F}" destId="{A2CFFABC-5C90-4460-9BCA-382B4B5F08DE}" srcOrd="0" destOrd="0" presId="urn:microsoft.com/office/officeart/2005/8/layout/chevron2"/>
    <dgm:cxn modelId="{36F30ECF-A50C-47D3-8ACC-3B5A0C2583DA}" srcId="{5EAD187E-3D82-4A2A-9282-2D21F6542C17}" destId="{C6B01DAA-3DBA-46FA-9F87-5CFF96F1D429}" srcOrd="1" destOrd="0" parTransId="{A1BD094E-9C56-4C94-AE7E-0322C3E9BDEF}" sibTransId="{4C47E864-4FFC-432F-8244-579C13B09F6D}"/>
    <dgm:cxn modelId="{54B47CD5-3765-421E-81E6-274B3D27680F}" type="presOf" srcId="{936E2290-6C6F-425E-968E-E5E70BC0BD2A}" destId="{4245DAA9-646E-4F2F-9898-FEB7B20CEA7E}" srcOrd="0" destOrd="0" presId="urn:microsoft.com/office/officeart/2005/8/layout/chevron2"/>
    <dgm:cxn modelId="{41C31A90-0D25-42C1-9A0F-92DB70BA4242}" srcId="{5EAD187E-3D82-4A2A-9282-2D21F6542C17}" destId="{14EB0C73-0A5B-4278-8A9E-E2EA88BBC408}" srcOrd="0" destOrd="0" parTransId="{92D26669-C139-40D7-9A19-297EE1F42D9E}" sibTransId="{DFFE676B-9FCF-4E56-9767-68BF9E7DC6BC}"/>
    <dgm:cxn modelId="{07D8AC7C-D071-4D18-8118-9AAC92E9B927}" type="presOf" srcId="{C6B01DAA-3DBA-46FA-9F87-5CFF96F1D429}" destId="{C4B2F015-ED5A-4D99-BA59-3515EE8026A3}" srcOrd="0" destOrd="1" presId="urn:microsoft.com/office/officeart/2005/8/layout/chevron2"/>
    <dgm:cxn modelId="{F1D3415E-2D3A-4D3F-BE43-461CAAF158A8}" type="presParOf" srcId="{547D9D93-46A0-4B8C-982B-8F1B62030F1F}" destId="{22B991FC-6489-45D8-8AD2-AE5B556159A0}" srcOrd="0" destOrd="0" presId="urn:microsoft.com/office/officeart/2005/8/layout/chevron2"/>
    <dgm:cxn modelId="{33868170-7380-4176-B200-13881BB4B4B3}" type="presParOf" srcId="{22B991FC-6489-45D8-8AD2-AE5B556159A0}" destId="{F8CBE4F8-708A-4A72-848D-77FDF582BE7C}" srcOrd="0" destOrd="0" presId="urn:microsoft.com/office/officeart/2005/8/layout/chevron2"/>
    <dgm:cxn modelId="{D70DB421-F99A-4582-8BDA-446B0E5BBAEE}" type="presParOf" srcId="{22B991FC-6489-45D8-8AD2-AE5B556159A0}" destId="{A2CFFABC-5C90-4460-9BCA-382B4B5F08DE}" srcOrd="1" destOrd="0" presId="urn:microsoft.com/office/officeart/2005/8/layout/chevron2"/>
    <dgm:cxn modelId="{34670BC1-9D0D-4E21-9D19-36F14438C4ED}" type="presParOf" srcId="{547D9D93-46A0-4B8C-982B-8F1B62030F1F}" destId="{875B5B2D-494C-4C40-AFD1-933567D40B7C}" srcOrd="1" destOrd="0" presId="urn:microsoft.com/office/officeart/2005/8/layout/chevron2"/>
    <dgm:cxn modelId="{8B1F25FA-AFF7-4EA0-8F5D-08DFB26C9415}" type="presParOf" srcId="{547D9D93-46A0-4B8C-982B-8F1B62030F1F}" destId="{0CB56C52-66A3-4C4B-83D3-A57A66DA1F7A}" srcOrd="2" destOrd="0" presId="urn:microsoft.com/office/officeart/2005/8/layout/chevron2"/>
    <dgm:cxn modelId="{7C0681A5-A93A-4DB9-99F5-9804038620DC}" type="presParOf" srcId="{0CB56C52-66A3-4C4B-83D3-A57A66DA1F7A}" destId="{96E4BC78-6F99-42FC-8905-BFA8DE8564F2}" srcOrd="0" destOrd="0" presId="urn:microsoft.com/office/officeart/2005/8/layout/chevron2"/>
    <dgm:cxn modelId="{FCBC2071-FF11-4BB0-837D-AD740EE91641}" type="presParOf" srcId="{0CB56C52-66A3-4C4B-83D3-A57A66DA1F7A}" destId="{4245DAA9-646E-4F2F-9898-FEB7B20CEA7E}" srcOrd="1" destOrd="0" presId="urn:microsoft.com/office/officeart/2005/8/layout/chevron2"/>
    <dgm:cxn modelId="{824B878A-8001-484F-9DB2-D725C3B00D3C}" type="presParOf" srcId="{547D9D93-46A0-4B8C-982B-8F1B62030F1F}" destId="{9E1631A7-6B55-4B8E-8DEE-06E453CC3A2B}" srcOrd="3" destOrd="0" presId="urn:microsoft.com/office/officeart/2005/8/layout/chevron2"/>
    <dgm:cxn modelId="{D62155BE-BAA7-439B-8AA0-278712343DCE}" type="presParOf" srcId="{547D9D93-46A0-4B8C-982B-8F1B62030F1F}" destId="{B7658B88-B11E-4068-BCCE-7F69FFF6492E}" srcOrd="4" destOrd="0" presId="urn:microsoft.com/office/officeart/2005/8/layout/chevron2"/>
    <dgm:cxn modelId="{7C280B7D-74F0-4738-AE03-94843D813249}" type="presParOf" srcId="{B7658B88-B11E-4068-BCCE-7F69FFF6492E}" destId="{D9B3094C-9069-4827-9338-515D1E035E22}" srcOrd="0" destOrd="0" presId="urn:microsoft.com/office/officeart/2005/8/layout/chevron2"/>
    <dgm:cxn modelId="{AB1AEDA4-58D7-4A06-BE74-6E06904A0437}" type="presParOf" srcId="{B7658B88-B11E-4068-BCCE-7F69FFF6492E}" destId="{C4B2F015-ED5A-4D99-BA59-3515EE8026A3}" srcOrd="1" destOrd="0" presId="urn:microsoft.com/office/officeart/2005/8/layout/chevron2"/>
    <dgm:cxn modelId="{C8B54E07-3F05-4610-B8A4-EA76620F52B8}" type="presParOf" srcId="{547D9D93-46A0-4B8C-982B-8F1B62030F1F}" destId="{9067C1DD-9006-4978-97FC-BFB654A4E208}" srcOrd="5" destOrd="0" presId="urn:microsoft.com/office/officeart/2005/8/layout/chevron2"/>
    <dgm:cxn modelId="{45D4FBD8-77F3-421A-9F4A-C20AD3088633}" type="presParOf" srcId="{547D9D93-46A0-4B8C-982B-8F1B62030F1F}" destId="{CCAD1484-F926-459B-B3A8-2D0841E431AA}" srcOrd="6" destOrd="0" presId="urn:microsoft.com/office/officeart/2005/8/layout/chevron2"/>
    <dgm:cxn modelId="{57FD4733-D46A-4F0B-9664-97DF2B47109A}" type="presParOf" srcId="{CCAD1484-F926-459B-B3A8-2D0841E431AA}" destId="{0B19B167-B7AA-45C1-AC16-E59F0A5F28E0}" srcOrd="0" destOrd="0" presId="urn:microsoft.com/office/officeart/2005/8/layout/chevron2"/>
    <dgm:cxn modelId="{15D35205-9D4D-4DF3-A647-161E400F79DB}" type="presParOf" srcId="{CCAD1484-F926-459B-B3A8-2D0841E431AA}" destId="{D7BDE443-44D5-40B5-87A2-785182D325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64498B-64FE-4FEB-98F7-743BA13C14B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ABF7F3B-CAD4-4F7A-A824-BAE85081D2E1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864D408-6254-40C8-A361-A756EE06C55A}" type="parTrans" cxnId="{63847456-E141-48F7-AE47-4DDA2A68EB1A}">
      <dgm:prSet/>
      <dgm:spPr/>
      <dgm:t>
        <a:bodyPr/>
        <a:lstStyle/>
        <a:p>
          <a:pPr latinLnBrk="1"/>
          <a:endParaRPr lang="ko-KR" altLang="en-US"/>
        </a:p>
      </dgm:t>
    </dgm:pt>
    <dgm:pt modelId="{FF05A577-1658-4CF0-B2E1-3B94362AAECD}" type="sibTrans" cxnId="{63847456-E141-48F7-AE47-4DDA2A68EB1A}">
      <dgm:prSet/>
      <dgm:spPr/>
      <dgm:t>
        <a:bodyPr/>
        <a:lstStyle/>
        <a:p>
          <a:pPr latinLnBrk="1"/>
          <a:endParaRPr lang="ko-KR" altLang="en-US"/>
        </a:p>
      </dgm:t>
    </dgm:pt>
    <dgm:pt modelId="{58E26480-AA4F-4FBF-B9ED-63A0C6833147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2013. 8</a:t>
          </a:r>
          <a:endParaRPr lang="ko-KR" altLang="en-US" b="1" dirty="0"/>
        </a:p>
      </dgm:t>
    </dgm:pt>
    <dgm:pt modelId="{6E7E02DC-10FE-4FDD-B31A-0161636AB709}" type="parTrans" cxnId="{B5CCD730-162E-401F-A7B2-11D1A08249F2}">
      <dgm:prSet/>
      <dgm:spPr/>
      <dgm:t>
        <a:bodyPr/>
        <a:lstStyle/>
        <a:p>
          <a:pPr latinLnBrk="1"/>
          <a:endParaRPr lang="ko-KR" altLang="en-US"/>
        </a:p>
      </dgm:t>
    </dgm:pt>
    <dgm:pt modelId="{C1F5B2EF-9DA4-4FF0-8BFD-BFB8A78F1CE0}" type="sibTrans" cxnId="{B5CCD730-162E-401F-A7B2-11D1A08249F2}">
      <dgm:prSet/>
      <dgm:spPr/>
      <dgm:t>
        <a:bodyPr/>
        <a:lstStyle/>
        <a:p>
          <a:pPr latinLnBrk="1"/>
          <a:endParaRPr lang="ko-KR" altLang="en-US"/>
        </a:p>
      </dgm:t>
    </dgm:pt>
    <dgm:pt modelId="{5EAD187E-3D82-4A2A-9282-2D21F6542C17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2013. 9</a:t>
          </a:r>
          <a:endParaRPr lang="ko-KR" altLang="en-US" b="1" dirty="0"/>
        </a:p>
      </dgm:t>
    </dgm:pt>
    <dgm:pt modelId="{6591424A-E298-4E66-8BD0-2FBAE5C852CE}" type="parTrans" cxnId="{69F6D121-DE25-448E-8503-CA0DBFB2DF53}">
      <dgm:prSet/>
      <dgm:spPr/>
      <dgm:t>
        <a:bodyPr/>
        <a:lstStyle/>
        <a:p>
          <a:pPr latinLnBrk="1"/>
          <a:endParaRPr lang="ko-KR" altLang="en-US"/>
        </a:p>
      </dgm:t>
    </dgm:pt>
    <dgm:pt modelId="{98AA9FF6-C879-4BFF-B9A5-7F6BBB6AEB27}" type="sibTrans" cxnId="{69F6D121-DE25-448E-8503-CA0DBFB2DF53}">
      <dgm:prSet/>
      <dgm:spPr/>
      <dgm:t>
        <a:bodyPr/>
        <a:lstStyle/>
        <a:p>
          <a:pPr latinLnBrk="1"/>
          <a:endParaRPr lang="ko-KR" altLang="en-US"/>
        </a:p>
      </dgm:t>
    </dgm:pt>
    <dgm:pt modelId="{14EB0C73-0A5B-4278-8A9E-E2EA88BBC408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첫 번째 투자 수익 배당금 지급일</a:t>
          </a:r>
          <a:endParaRPr lang="ko-KR" altLang="en-US" sz="1600" dirty="0"/>
        </a:p>
      </dgm:t>
    </dgm:pt>
    <dgm:pt modelId="{92D26669-C139-40D7-9A19-297EE1F42D9E}" type="parTrans" cxnId="{41C31A90-0D25-42C1-9A0F-92DB70BA4242}">
      <dgm:prSet/>
      <dgm:spPr/>
      <dgm:t>
        <a:bodyPr/>
        <a:lstStyle/>
        <a:p>
          <a:pPr latinLnBrk="1"/>
          <a:endParaRPr lang="ko-KR" altLang="en-US"/>
        </a:p>
      </dgm:t>
    </dgm:pt>
    <dgm:pt modelId="{DFFE676B-9FCF-4E56-9767-68BF9E7DC6BC}" type="sibTrans" cxnId="{41C31A90-0D25-42C1-9A0F-92DB70BA4242}">
      <dgm:prSet/>
      <dgm:spPr/>
      <dgm:t>
        <a:bodyPr/>
        <a:lstStyle/>
        <a:p>
          <a:pPr latinLnBrk="1"/>
          <a:endParaRPr lang="ko-KR" altLang="en-US"/>
        </a:p>
      </dgm:t>
    </dgm:pt>
    <dgm:pt modelId="{936E2290-6C6F-425E-968E-E5E70BC0BD2A}">
      <dgm:prSet phldrT="[텍스트]" custT="1"/>
      <dgm:spPr/>
      <dgm:t>
        <a:bodyPr/>
        <a:lstStyle/>
        <a:p>
          <a:pPr latinLnBrk="1"/>
          <a:r>
            <a:rPr lang="en-US" altLang="ko-KR" sz="1200" b="1" smtClean="0"/>
            <a:t>8</a:t>
          </a:r>
          <a:r>
            <a:rPr lang="ko-KR" altLang="en-US" sz="1200" b="1" smtClean="0"/>
            <a:t>월 </a:t>
          </a:r>
          <a:r>
            <a:rPr lang="en-US" altLang="ko-KR" sz="1200" b="1" smtClean="0"/>
            <a:t>1</a:t>
          </a:r>
          <a:r>
            <a:rPr lang="ko-KR" altLang="en-US" sz="1200" b="1" smtClean="0"/>
            <a:t>일 가오픈</a:t>
          </a:r>
          <a:endParaRPr lang="ko-KR" altLang="en-US" sz="1200" b="1" dirty="0"/>
        </a:p>
      </dgm:t>
    </dgm:pt>
    <dgm:pt modelId="{F3E28795-FD3F-4C53-8318-D06B346B9D7D}" type="parTrans" cxnId="{A67DD186-052E-4F95-91D7-2229D71F2E56}">
      <dgm:prSet/>
      <dgm:spPr/>
      <dgm:t>
        <a:bodyPr/>
        <a:lstStyle/>
        <a:p>
          <a:pPr latinLnBrk="1"/>
          <a:endParaRPr lang="ko-KR" altLang="en-US"/>
        </a:p>
      </dgm:t>
    </dgm:pt>
    <dgm:pt modelId="{6152CEEC-6CF8-4CFE-96CD-FBF65360D85C}" type="sibTrans" cxnId="{A67DD186-052E-4F95-91D7-2229D71F2E56}">
      <dgm:prSet/>
      <dgm:spPr/>
      <dgm:t>
        <a:bodyPr/>
        <a:lstStyle/>
        <a:p>
          <a:pPr latinLnBrk="1"/>
          <a:endParaRPr lang="ko-KR" altLang="en-US"/>
        </a:p>
      </dgm:t>
    </dgm:pt>
    <dgm:pt modelId="{5A84239A-3871-4A3C-8E20-882ED472AFA5}">
      <dgm:prSet phldrT="[텍스트]"/>
      <dgm:spPr/>
      <dgm:t>
        <a:bodyPr/>
        <a:lstStyle/>
        <a:p>
          <a:pPr latinLnBrk="1"/>
          <a:r>
            <a:rPr lang="en-US" altLang="ko-KR" b="1" dirty="0" smtClean="0"/>
            <a:t>2015. </a:t>
          </a:r>
          <a:r>
            <a:rPr lang="en-US" altLang="ko-KR" dirty="0" smtClean="0"/>
            <a:t>8</a:t>
          </a:r>
          <a:endParaRPr lang="ko-KR" altLang="en-US" dirty="0"/>
        </a:p>
      </dgm:t>
    </dgm:pt>
    <dgm:pt modelId="{E253DE32-F1AE-4BDC-9568-5EEA63629F46}" type="parTrans" cxnId="{A98B4931-3784-4571-85BE-771FEC530A09}">
      <dgm:prSet/>
      <dgm:spPr/>
      <dgm:t>
        <a:bodyPr/>
        <a:lstStyle/>
        <a:p>
          <a:pPr latinLnBrk="1"/>
          <a:endParaRPr lang="ko-KR" altLang="en-US"/>
        </a:p>
      </dgm:t>
    </dgm:pt>
    <dgm:pt modelId="{699AA753-DED0-4D95-9505-B9D55C2654C5}" type="sibTrans" cxnId="{A98B4931-3784-4571-85BE-771FEC530A09}">
      <dgm:prSet/>
      <dgm:spPr/>
      <dgm:t>
        <a:bodyPr/>
        <a:lstStyle/>
        <a:p>
          <a:pPr latinLnBrk="1"/>
          <a:endParaRPr lang="ko-KR" altLang="en-US"/>
        </a:p>
      </dgm:t>
    </dgm:pt>
    <dgm:pt modelId="{774A3AC9-3F63-4BBF-ADCD-823151E520D9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8</a:t>
          </a:r>
          <a:r>
            <a:rPr lang="ko-KR" altLang="en-US" sz="1600" dirty="0" smtClean="0"/>
            <a:t>월 </a:t>
          </a:r>
          <a:r>
            <a:rPr lang="en-US" altLang="ko-KR" sz="1600" dirty="0" smtClean="0"/>
            <a:t>10</a:t>
          </a:r>
          <a:r>
            <a:rPr lang="ko-KR" altLang="en-US" sz="1600" dirty="0" smtClean="0"/>
            <a:t>일 </a:t>
          </a:r>
          <a:r>
            <a:rPr lang="ko-KR" sz="1600" dirty="0" smtClean="0"/>
            <a:t>투자 수익 배당금 지급 </a:t>
          </a:r>
          <a:r>
            <a:rPr lang="en-US" sz="1600" dirty="0" smtClean="0"/>
            <a:t>&amp; </a:t>
          </a:r>
          <a:r>
            <a:rPr lang="ko-KR" sz="1600" dirty="0" smtClean="0"/>
            <a:t>원금</a:t>
          </a:r>
          <a:r>
            <a:rPr lang="en-US" sz="1600" dirty="0" smtClean="0"/>
            <a:t>(1</a:t>
          </a:r>
          <a:r>
            <a:rPr lang="ko-KR" sz="1600" dirty="0" smtClean="0"/>
            <a:t>억 </a:t>
          </a:r>
          <a:r>
            <a:rPr lang="en-US" sz="1600" dirty="0" smtClean="0"/>
            <a:t>5</a:t>
          </a:r>
          <a:r>
            <a:rPr lang="ko-KR" sz="1600" dirty="0" err="1" smtClean="0"/>
            <a:t>천만원</a:t>
          </a:r>
          <a:r>
            <a:rPr lang="en-US" sz="1600" dirty="0" smtClean="0"/>
            <a:t>) </a:t>
          </a:r>
          <a:r>
            <a:rPr lang="ko-KR" sz="1600" dirty="0" smtClean="0"/>
            <a:t>상환</a:t>
          </a:r>
          <a:endParaRPr lang="ko-KR" altLang="en-US" sz="1600" dirty="0"/>
        </a:p>
      </dgm:t>
    </dgm:pt>
    <dgm:pt modelId="{0237A090-F8E6-40F4-9465-BA70A47EB44D}" type="parTrans" cxnId="{1AE0B022-DC47-408A-A260-BC5986F42060}">
      <dgm:prSet/>
      <dgm:spPr/>
      <dgm:t>
        <a:bodyPr/>
        <a:lstStyle/>
        <a:p>
          <a:pPr latinLnBrk="1"/>
          <a:endParaRPr lang="ko-KR" altLang="en-US"/>
        </a:p>
      </dgm:t>
    </dgm:pt>
    <dgm:pt modelId="{829D59EB-30B0-4634-AECD-503643F8F5B1}" type="sibTrans" cxnId="{1AE0B022-DC47-408A-A260-BC5986F42060}">
      <dgm:prSet/>
      <dgm:spPr/>
      <dgm:t>
        <a:bodyPr/>
        <a:lstStyle/>
        <a:p>
          <a:pPr latinLnBrk="1"/>
          <a:endParaRPr lang="ko-KR" altLang="en-US"/>
        </a:p>
      </dgm:t>
    </dgm:pt>
    <dgm:pt modelId="{DC682228-645B-4962-AC52-96991513B85D}">
      <dgm:prSet phldrT="[텍스트]"/>
      <dgm:spPr/>
      <dgm:t>
        <a:bodyPr/>
        <a:lstStyle/>
        <a:p>
          <a:pPr latinLnBrk="1"/>
          <a:r>
            <a:rPr lang="ko-KR" altLang="en-US" dirty="0" smtClean="0"/>
            <a:t>장비 입고 완료 후 </a:t>
          </a:r>
          <a:r>
            <a:rPr lang="ko-KR" dirty="0" smtClean="0"/>
            <a:t>인터넷 </a:t>
          </a:r>
          <a:r>
            <a:rPr lang="ko-KR" dirty="0" err="1" smtClean="0"/>
            <a:t>쇼셜커머스</a:t>
          </a:r>
          <a:r>
            <a:rPr lang="en-US" dirty="0" smtClean="0"/>
            <a:t>(</a:t>
          </a:r>
          <a:r>
            <a:rPr lang="ko-KR" dirty="0" err="1" smtClean="0"/>
            <a:t>티몬</a:t>
          </a:r>
          <a:r>
            <a:rPr lang="en-US" dirty="0" smtClean="0"/>
            <a:t>, </a:t>
          </a:r>
          <a:r>
            <a:rPr lang="ko-KR" dirty="0" err="1" smtClean="0"/>
            <a:t>쿠팡</a:t>
          </a:r>
          <a:r>
            <a:rPr lang="ko-KR" dirty="0" smtClean="0"/>
            <a:t> 등</a:t>
          </a:r>
          <a:r>
            <a:rPr lang="en-US" dirty="0" smtClean="0"/>
            <a:t>) </a:t>
          </a:r>
          <a:r>
            <a:rPr lang="ko-KR" dirty="0" smtClean="0"/>
            <a:t>홍보</a:t>
          </a:r>
          <a:endParaRPr lang="ko-KR" altLang="en-US" dirty="0"/>
        </a:p>
      </dgm:t>
    </dgm:pt>
    <dgm:pt modelId="{6E0F69F3-7892-47DA-80D7-EB4B45F658E3}" type="parTrans" cxnId="{ADA4C5A4-BF11-440D-93BF-02C96BA7D48A}">
      <dgm:prSet/>
      <dgm:spPr/>
      <dgm:t>
        <a:bodyPr/>
        <a:lstStyle/>
        <a:p>
          <a:pPr latinLnBrk="1"/>
          <a:endParaRPr lang="ko-KR" altLang="en-US"/>
        </a:p>
      </dgm:t>
    </dgm:pt>
    <dgm:pt modelId="{A1119728-EF98-43AF-B8B8-104178238303}" type="sibTrans" cxnId="{ADA4C5A4-BF11-440D-93BF-02C96BA7D48A}">
      <dgm:prSet/>
      <dgm:spPr/>
      <dgm:t>
        <a:bodyPr/>
        <a:lstStyle/>
        <a:p>
          <a:pPr latinLnBrk="1"/>
          <a:endParaRPr lang="ko-KR" altLang="en-US"/>
        </a:p>
      </dgm:t>
    </dgm:pt>
    <dgm:pt modelId="{94901F0A-2412-4E1B-8E31-8E91494804C9}">
      <dgm:prSet phldrT="[텍스트]"/>
      <dgm:spPr/>
      <dgm:t>
        <a:bodyPr/>
        <a:lstStyle/>
        <a:p>
          <a:pPr latinLnBrk="1"/>
          <a:r>
            <a:rPr lang="ko-KR" dirty="0" smtClean="0"/>
            <a:t>모든 부수기자재 설치 마무리</a:t>
          </a:r>
          <a:endParaRPr lang="ko-KR" altLang="en-US" dirty="0"/>
        </a:p>
      </dgm:t>
    </dgm:pt>
    <dgm:pt modelId="{1F418897-FB8A-4D32-906A-DC31E014F5B2}" type="parTrans" cxnId="{1AD712C2-3A3D-462F-84D8-CB3D2A26DBDD}">
      <dgm:prSet/>
      <dgm:spPr/>
      <dgm:t>
        <a:bodyPr/>
        <a:lstStyle/>
        <a:p>
          <a:pPr latinLnBrk="1"/>
          <a:endParaRPr lang="ko-KR" altLang="en-US"/>
        </a:p>
      </dgm:t>
    </dgm:pt>
    <dgm:pt modelId="{1EAFE7DC-9FA2-46DA-B389-1294B249AFBD}" type="sibTrans" cxnId="{1AD712C2-3A3D-462F-84D8-CB3D2A26DBDD}">
      <dgm:prSet/>
      <dgm:spPr/>
      <dgm:t>
        <a:bodyPr/>
        <a:lstStyle/>
        <a:p>
          <a:pPr latinLnBrk="1"/>
          <a:endParaRPr lang="ko-KR" altLang="en-US"/>
        </a:p>
      </dgm:t>
    </dgm:pt>
    <dgm:pt modelId="{38C28505-E73B-438D-BC26-5D63AD5292D5}">
      <dgm:prSet phldrT="[텍스트]" custT="1"/>
      <dgm:spPr/>
      <dgm:t>
        <a:bodyPr/>
        <a:lstStyle/>
        <a:p>
          <a:pPr latinLnBrk="1"/>
          <a:r>
            <a:rPr lang="en-US" altLang="ko-KR" sz="1200" b="1" smtClean="0"/>
            <a:t>8</a:t>
          </a:r>
          <a:r>
            <a:rPr lang="ko-KR" altLang="en-US" sz="1200" b="1" smtClean="0"/>
            <a:t>월 </a:t>
          </a:r>
          <a:r>
            <a:rPr lang="en-US" altLang="ko-KR" sz="1200" b="1" smtClean="0"/>
            <a:t>15</a:t>
          </a:r>
          <a:r>
            <a:rPr lang="ko-KR" altLang="en-US" sz="1200" b="1" smtClean="0"/>
            <a:t>일 그랜드 오픈</a:t>
          </a:r>
          <a:endParaRPr lang="ko-KR" altLang="en-US" sz="1200" b="1" dirty="0"/>
        </a:p>
      </dgm:t>
    </dgm:pt>
    <dgm:pt modelId="{AF716186-34EC-41B8-A4E6-97FA7CA56C9C}" type="parTrans" cxnId="{ED006B19-D59C-42A7-A841-A5D972B10209}">
      <dgm:prSet/>
      <dgm:spPr/>
      <dgm:t>
        <a:bodyPr/>
        <a:lstStyle/>
        <a:p>
          <a:pPr latinLnBrk="1"/>
          <a:endParaRPr lang="ko-KR" altLang="en-US"/>
        </a:p>
      </dgm:t>
    </dgm:pt>
    <dgm:pt modelId="{3EE69EF7-4DB2-4AAB-96D4-B4F731CCB1CC}" type="sibTrans" cxnId="{ED006B19-D59C-42A7-A841-A5D972B10209}">
      <dgm:prSet/>
      <dgm:spPr/>
      <dgm:t>
        <a:bodyPr/>
        <a:lstStyle/>
        <a:p>
          <a:pPr latinLnBrk="1"/>
          <a:endParaRPr lang="ko-KR" altLang="en-US"/>
        </a:p>
      </dgm:t>
    </dgm:pt>
    <dgm:pt modelId="{547D9D93-46A0-4B8C-982B-8F1B62030F1F}" type="pres">
      <dgm:prSet presAssocID="{5F64498B-64FE-4FEB-98F7-743BA13C14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B991FC-6489-45D8-8AD2-AE5B556159A0}" type="pres">
      <dgm:prSet presAssocID="{8ABF7F3B-CAD4-4F7A-A824-BAE85081D2E1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F8CBE4F8-708A-4A72-848D-77FDF582BE7C}" type="pres">
      <dgm:prSet presAssocID="{8ABF7F3B-CAD4-4F7A-A824-BAE85081D2E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CFFABC-5C90-4460-9BCA-382B4B5F08DE}" type="pres">
      <dgm:prSet presAssocID="{8ABF7F3B-CAD4-4F7A-A824-BAE85081D2E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5B5B2D-494C-4C40-AFD1-933567D40B7C}" type="pres">
      <dgm:prSet presAssocID="{FF05A577-1658-4CF0-B2E1-3B94362AAEC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0CB56C52-66A3-4C4B-83D3-A57A66DA1F7A}" type="pres">
      <dgm:prSet presAssocID="{58E26480-AA4F-4FBF-B9ED-63A0C6833147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6E4BC78-6F99-42FC-8905-BFA8DE8564F2}" type="pres">
      <dgm:prSet presAssocID="{58E26480-AA4F-4FBF-B9ED-63A0C68331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5DAA9-646E-4F2F-9898-FEB7B20CEA7E}" type="pres">
      <dgm:prSet presAssocID="{58E26480-AA4F-4FBF-B9ED-63A0C683314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1631A7-6B55-4B8E-8DEE-06E453CC3A2B}" type="pres">
      <dgm:prSet presAssocID="{C1F5B2EF-9DA4-4FF0-8BFD-BFB8A78F1CE0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7658B88-B11E-4068-BCCE-7F69FFF6492E}" type="pres">
      <dgm:prSet presAssocID="{5EAD187E-3D82-4A2A-9282-2D21F6542C17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D9B3094C-9069-4827-9338-515D1E035E22}" type="pres">
      <dgm:prSet presAssocID="{5EAD187E-3D82-4A2A-9282-2D21F6542C1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B2F015-ED5A-4D99-BA59-3515EE8026A3}" type="pres">
      <dgm:prSet presAssocID="{5EAD187E-3D82-4A2A-9282-2D21F6542C1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67C1DD-9006-4978-97FC-BFB654A4E208}" type="pres">
      <dgm:prSet presAssocID="{98AA9FF6-C879-4BFF-B9A5-7F6BBB6AEB27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CAD1484-F926-459B-B3A8-2D0841E431AA}" type="pres">
      <dgm:prSet presAssocID="{5A84239A-3871-4A3C-8E20-882ED472AFA5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B19B167-B7AA-45C1-AC16-E59F0A5F28E0}" type="pres">
      <dgm:prSet presAssocID="{5A84239A-3871-4A3C-8E20-882ED472AFA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BDE443-44D5-40B5-87A2-785182D32587}" type="pres">
      <dgm:prSet presAssocID="{5A84239A-3871-4A3C-8E20-882ED472AFA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4D1962-DCAA-4018-BE65-48189192D81F}" type="presOf" srcId="{5EAD187E-3D82-4A2A-9282-2D21F6542C17}" destId="{D9B3094C-9069-4827-9338-515D1E035E22}" srcOrd="0" destOrd="0" presId="urn:microsoft.com/office/officeart/2005/8/layout/chevron2"/>
    <dgm:cxn modelId="{798BA1BF-B5CB-42AB-9FF1-727A70B11BB2}" type="presOf" srcId="{58E26480-AA4F-4FBF-B9ED-63A0C6833147}" destId="{96E4BC78-6F99-42FC-8905-BFA8DE8564F2}" srcOrd="0" destOrd="0" presId="urn:microsoft.com/office/officeart/2005/8/layout/chevron2"/>
    <dgm:cxn modelId="{ED006B19-D59C-42A7-A841-A5D972B10209}" srcId="{58E26480-AA4F-4FBF-B9ED-63A0C6833147}" destId="{38C28505-E73B-438D-BC26-5D63AD5292D5}" srcOrd="1" destOrd="0" parTransId="{AF716186-34EC-41B8-A4E6-97FA7CA56C9C}" sibTransId="{3EE69EF7-4DB2-4AAB-96D4-B4F731CCB1CC}"/>
    <dgm:cxn modelId="{ABD6BD11-A848-4D88-9995-BFFAAD9F0944}" type="presOf" srcId="{936E2290-6C6F-425E-968E-E5E70BC0BD2A}" destId="{4245DAA9-646E-4F2F-9898-FEB7B20CEA7E}" srcOrd="0" destOrd="0" presId="urn:microsoft.com/office/officeart/2005/8/layout/chevron2"/>
    <dgm:cxn modelId="{1AE0B022-DC47-408A-A260-BC5986F42060}" srcId="{5A84239A-3871-4A3C-8E20-882ED472AFA5}" destId="{774A3AC9-3F63-4BBF-ADCD-823151E520D9}" srcOrd="0" destOrd="0" parTransId="{0237A090-F8E6-40F4-9465-BA70A47EB44D}" sibTransId="{829D59EB-30B0-4634-AECD-503643F8F5B1}"/>
    <dgm:cxn modelId="{93E569EC-12CF-4A7C-A9F2-AACC0404D32A}" type="presOf" srcId="{8ABF7F3B-CAD4-4F7A-A824-BAE85081D2E1}" destId="{F8CBE4F8-708A-4A72-848D-77FDF582BE7C}" srcOrd="0" destOrd="0" presId="urn:microsoft.com/office/officeart/2005/8/layout/chevron2"/>
    <dgm:cxn modelId="{BBBC68C0-B788-4EDD-B6A7-6D877B452FB5}" type="presOf" srcId="{94901F0A-2412-4E1B-8E31-8E91494804C9}" destId="{A2CFFABC-5C90-4460-9BCA-382B4B5F08DE}" srcOrd="0" destOrd="1" presId="urn:microsoft.com/office/officeart/2005/8/layout/chevron2"/>
    <dgm:cxn modelId="{ADA4C5A4-BF11-440D-93BF-02C96BA7D48A}" srcId="{8ABF7F3B-CAD4-4F7A-A824-BAE85081D2E1}" destId="{DC682228-645B-4962-AC52-96991513B85D}" srcOrd="0" destOrd="0" parTransId="{6E0F69F3-7892-47DA-80D7-EB4B45F658E3}" sibTransId="{A1119728-EF98-43AF-B8B8-104178238303}"/>
    <dgm:cxn modelId="{361766E3-3695-48B7-993A-763396997A4B}" type="presOf" srcId="{38C28505-E73B-438D-BC26-5D63AD5292D5}" destId="{4245DAA9-646E-4F2F-9898-FEB7B20CEA7E}" srcOrd="0" destOrd="1" presId="urn:microsoft.com/office/officeart/2005/8/layout/chevron2"/>
    <dgm:cxn modelId="{302AD3CD-069E-4F03-A139-108355C18834}" type="presOf" srcId="{5F64498B-64FE-4FEB-98F7-743BA13C14B7}" destId="{547D9D93-46A0-4B8C-982B-8F1B62030F1F}" srcOrd="0" destOrd="0" presId="urn:microsoft.com/office/officeart/2005/8/layout/chevron2"/>
    <dgm:cxn modelId="{1AD712C2-3A3D-462F-84D8-CB3D2A26DBDD}" srcId="{8ABF7F3B-CAD4-4F7A-A824-BAE85081D2E1}" destId="{94901F0A-2412-4E1B-8E31-8E91494804C9}" srcOrd="1" destOrd="0" parTransId="{1F418897-FB8A-4D32-906A-DC31E014F5B2}" sibTransId="{1EAFE7DC-9FA2-46DA-B389-1294B249AFBD}"/>
    <dgm:cxn modelId="{69F6D121-DE25-448E-8503-CA0DBFB2DF53}" srcId="{5F64498B-64FE-4FEB-98F7-743BA13C14B7}" destId="{5EAD187E-3D82-4A2A-9282-2D21F6542C17}" srcOrd="2" destOrd="0" parTransId="{6591424A-E298-4E66-8BD0-2FBAE5C852CE}" sibTransId="{98AA9FF6-C879-4BFF-B9A5-7F6BBB6AEB27}"/>
    <dgm:cxn modelId="{575BB8CC-6C21-4FD6-AE37-57E137E9C61B}" type="presOf" srcId="{774A3AC9-3F63-4BBF-ADCD-823151E520D9}" destId="{D7BDE443-44D5-40B5-87A2-785182D32587}" srcOrd="0" destOrd="0" presId="urn:microsoft.com/office/officeart/2005/8/layout/chevron2"/>
    <dgm:cxn modelId="{B5CCD730-162E-401F-A7B2-11D1A08249F2}" srcId="{5F64498B-64FE-4FEB-98F7-743BA13C14B7}" destId="{58E26480-AA4F-4FBF-B9ED-63A0C6833147}" srcOrd="1" destOrd="0" parTransId="{6E7E02DC-10FE-4FDD-B31A-0161636AB709}" sibTransId="{C1F5B2EF-9DA4-4FF0-8BFD-BFB8A78F1CE0}"/>
    <dgm:cxn modelId="{41C31A90-0D25-42C1-9A0F-92DB70BA4242}" srcId="{5EAD187E-3D82-4A2A-9282-2D21F6542C17}" destId="{14EB0C73-0A5B-4278-8A9E-E2EA88BBC408}" srcOrd="0" destOrd="0" parTransId="{92D26669-C139-40D7-9A19-297EE1F42D9E}" sibTransId="{DFFE676B-9FCF-4E56-9767-68BF9E7DC6BC}"/>
    <dgm:cxn modelId="{4A32431D-1429-4979-8343-B29F3BD4051B}" type="presOf" srcId="{14EB0C73-0A5B-4278-8A9E-E2EA88BBC408}" destId="{C4B2F015-ED5A-4D99-BA59-3515EE8026A3}" srcOrd="0" destOrd="0" presId="urn:microsoft.com/office/officeart/2005/8/layout/chevron2"/>
    <dgm:cxn modelId="{A67DD186-052E-4F95-91D7-2229D71F2E56}" srcId="{58E26480-AA4F-4FBF-B9ED-63A0C6833147}" destId="{936E2290-6C6F-425E-968E-E5E70BC0BD2A}" srcOrd="0" destOrd="0" parTransId="{F3E28795-FD3F-4C53-8318-D06B346B9D7D}" sibTransId="{6152CEEC-6CF8-4CFE-96CD-FBF65360D85C}"/>
    <dgm:cxn modelId="{90F7691C-E7B0-43FD-865C-526953B345DA}" type="presOf" srcId="{5A84239A-3871-4A3C-8E20-882ED472AFA5}" destId="{0B19B167-B7AA-45C1-AC16-E59F0A5F28E0}" srcOrd="0" destOrd="0" presId="urn:microsoft.com/office/officeart/2005/8/layout/chevron2"/>
    <dgm:cxn modelId="{CB49B754-0955-4EB8-AF84-6F6D7801B73F}" type="presOf" srcId="{DC682228-645B-4962-AC52-96991513B85D}" destId="{A2CFFABC-5C90-4460-9BCA-382B4B5F08DE}" srcOrd="0" destOrd="0" presId="urn:microsoft.com/office/officeart/2005/8/layout/chevron2"/>
    <dgm:cxn modelId="{A98B4931-3784-4571-85BE-771FEC530A09}" srcId="{5F64498B-64FE-4FEB-98F7-743BA13C14B7}" destId="{5A84239A-3871-4A3C-8E20-882ED472AFA5}" srcOrd="3" destOrd="0" parTransId="{E253DE32-F1AE-4BDC-9568-5EEA63629F46}" sibTransId="{699AA753-DED0-4D95-9505-B9D55C2654C5}"/>
    <dgm:cxn modelId="{63847456-E141-48F7-AE47-4DDA2A68EB1A}" srcId="{5F64498B-64FE-4FEB-98F7-743BA13C14B7}" destId="{8ABF7F3B-CAD4-4F7A-A824-BAE85081D2E1}" srcOrd="0" destOrd="0" parTransId="{1864D408-6254-40C8-A361-A756EE06C55A}" sibTransId="{FF05A577-1658-4CF0-B2E1-3B94362AAECD}"/>
    <dgm:cxn modelId="{3F236A63-1E0B-4861-BB89-531617572522}" type="presParOf" srcId="{547D9D93-46A0-4B8C-982B-8F1B62030F1F}" destId="{22B991FC-6489-45D8-8AD2-AE5B556159A0}" srcOrd="0" destOrd="0" presId="urn:microsoft.com/office/officeart/2005/8/layout/chevron2"/>
    <dgm:cxn modelId="{A7F61542-0332-42EE-B46D-227FA8E8A41E}" type="presParOf" srcId="{22B991FC-6489-45D8-8AD2-AE5B556159A0}" destId="{F8CBE4F8-708A-4A72-848D-77FDF582BE7C}" srcOrd="0" destOrd="0" presId="urn:microsoft.com/office/officeart/2005/8/layout/chevron2"/>
    <dgm:cxn modelId="{06703FEA-8A17-479A-9EA5-6BA584C6639C}" type="presParOf" srcId="{22B991FC-6489-45D8-8AD2-AE5B556159A0}" destId="{A2CFFABC-5C90-4460-9BCA-382B4B5F08DE}" srcOrd="1" destOrd="0" presId="urn:microsoft.com/office/officeart/2005/8/layout/chevron2"/>
    <dgm:cxn modelId="{DA300928-5E30-4471-AF26-ADCEA89674E7}" type="presParOf" srcId="{547D9D93-46A0-4B8C-982B-8F1B62030F1F}" destId="{875B5B2D-494C-4C40-AFD1-933567D40B7C}" srcOrd="1" destOrd="0" presId="urn:microsoft.com/office/officeart/2005/8/layout/chevron2"/>
    <dgm:cxn modelId="{D4FA2D04-C9F2-4DE2-B548-4D9C2DE260A6}" type="presParOf" srcId="{547D9D93-46A0-4B8C-982B-8F1B62030F1F}" destId="{0CB56C52-66A3-4C4B-83D3-A57A66DA1F7A}" srcOrd="2" destOrd="0" presId="urn:microsoft.com/office/officeart/2005/8/layout/chevron2"/>
    <dgm:cxn modelId="{563CA336-64A8-445D-A524-EE0AF84D900D}" type="presParOf" srcId="{0CB56C52-66A3-4C4B-83D3-A57A66DA1F7A}" destId="{96E4BC78-6F99-42FC-8905-BFA8DE8564F2}" srcOrd="0" destOrd="0" presId="urn:microsoft.com/office/officeart/2005/8/layout/chevron2"/>
    <dgm:cxn modelId="{FE6129D5-D5F1-42AB-9D81-92BFF08C93A0}" type="presParOf" srcId="{0CB56C52-66A3-4C4B-83D3-A57A66DA1F7A}" destId="{4245DAA9-646E-4F2F-9898-FEB7B20CEA7E}" srcOrd="1" destOrd="0" presId="urn:microsoft.com/office/officeart/2005/8/layout/chevron2"/>
    <dgm:cxn modelId="{72B32544-A23E-41F3-900B-B31FFFEB2900}" type="presParOf" srcId="{547D9D93-46A0-4B8C-982B-8F1B62030F1F}" destId="{9E1631A7-6B55-4B8E-8DEE-06E453CC3A2B}" srcOrd="3" destOrd="0" presId="urn:microsoft.com/office/officeart/2005/8/layout/chevron2"/>
    <dgm:cxn modelId="{11691B35-65A9-4F55-851A-12E6691DCA44}" type="presParOf" srcId="{547D9D93-46A0-4B8C-982B-8F1B62030F1F}" destId="{B7658B88-B11E-4068-BCCE-7F69FFF6492E}" srcOrd="4" destOrd="0" presId="urn:microsoft.com/office/officeart/2005/8/layout/chevron2"/>
    <dgm:cxn modelId="{27782F4F-7F0E-41F4-AC3F-7C36DA3429BE}" type="presParOf" srcId="{B7658B88-B11E-4068-BCCE-7F69FFF6492E}" destId="{D9B3094C-9069-4827-9338-515D1E035E22}" srcOrd="0" destOrd="0" presId="urn:microsoft.com/office/officeart/2005/8/layout/chevron2"/>
    <dgm:cxn modelId="{46D80200-2756-4236-88BC-538C7922CE74}" type="presParOf" srcId="{B7658B88-B11E-4068-BCCE-7F69FFF6492E}" destId="{C4B2F015-ED5A-4D99-BA59-3515EE8026A3}" srcOrd="1" destOrd="0" presId="urn:microsoft.com/office/officeart/2005/8/layout/chevron2"/>
    <dgm:cxn modelId="{E5F82BC2-6641-451F-B49C-ACAC1580B638}" type="presParOf" srcId="{547D9D93-46A0-4B8C-982B-8F1B62030F1F}" destId="{9067C1DD-9006-4978-97FC-BFB654A4E208}" srcOrd="5" destOrd="0" presId="urn:microsoft.com/office/officeart/2005/8/layout/chevron2"/>
    <dgm:cxn modelId="{168D1F14-005B-4566-A086-0BC994DB005B}" type="presParOf" srcId="{547D9D93-46A0-4B8C-982B-8F1B62030F1F}" destId="{CCAD1484-F926-459B-B3A8-2D0841E431AA}" srcOrd="6" destOrd="0" presId="urn:microsoft.com/office/officeart/2005/8/layout/chevron2"/>
    <dgm:cxn modelId="{6EEB555F-63F0-4FB4-9E44-E13F08778B49}" type="presParOf" srcId="{CCAD1484-F926-459B-B3A8-2D0841E431AA}" destId="{0B19B167-B7AA-45C1-AC16-E59F0A5F28E0}" srcOrd="0" destOrd="0" presId="urn:microsoft.com/office/officeart/2005/8/layout/chevron2"/>
    <dgm:cxn modelId="{083DD598-6F29-4557-BF77-DB9C7DEE1578}" type="presParOf" srcId="{CCAD1484-F926-459B-B3A8-2D0841E431AA}" destId="{D7BDE443-44D5-40B5-87A2-785182D325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DC952-6A89-4D0D-B6C1-A9327B69EF2F}">
      <dsp:nvSpPr>
        <dsp:cNvPr id="0" name=""/>
        <dsp:cNvSpPr/>
      </dsp:nvSpPr>
      <dsp:spPr>
        <a:xfrm>
          <a:off x="1991871" y="4731"/>
          <a:ext cx="1683980" cy="673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시설 자금</a:t>
          </a:r>
          <a:r>
            <a:rPr lang="en-US" altLang="ko-KR" sz="1400" b="1" kern="1200" dirty="0" smtClean="0">
              <a:solidFill>
                <a:schemeClr val="tx1"/>
              </a:solidFill>
            </a:rPr>
            <a:t/>
          </a:r>
          <a:br>
            <a:rPr lang="en-US" altLang="ko-KR" sz="1400" b="1" kern="1200" dirty="0" smtClean="0">
              <a:solidFill>
                <a:schemeClr val="tx1"/>
              </a:solidFill>
            </a:rPr>
          </a:br>
          <a:r>
            <a:rPr lang="en-US" altLang="ko-KR" sz="1400" b="1" kern="1200" dirty="0" smtClean="0">
              <a:solidFill>
                <a:schemeClr val="tx1"/>
              </a:solidFill>
            </a:rPr>
            <a:t>1</a:t>
          </a:r>
          <a:r>
            <a:rPr lang="ko-KR" altLang="en-US" sz="1400" b="1" kern="1200" dirty="0" smtClean="0">
              <a:solidFill>
                <a:schemeClr val="tx1"/>
              </a:solidFill>
            </a:rPr>
            <a:t>억 </a:t>
          </a:r>
          <a:r>
            <a:rPr lang="en-US" altLang="ko-KR" sz="1400" b="1" kern="1200" dirty="0" smtClean="0">
              <a:solidFill>
                <a:schemeClr val="tx1"/>
              </a:solidFill>
            </a:rPr>
            <a:t>8</a:t>
          </a:r>
          <a:r>
            <a:rPr lang="ko-KR" altLang="en-US" sz="1400" b="1" kern="1200" dirty="0" smtClean="0">
              <a:solidFill>
                <a:schemeClr val="tx1"/>
              </a:solidFill>
            </a:rPr>
            <a:t>천 </a:t>
          </a:r>
          <a:r>
            <a:rPr lang="en-US" altLang="ko-KR" sz="1400" b="1" kern="1200" dirty="0" smtClean="0">
              <a:solidFill>
                <a:schemeClr val="tx1"/>
              </a:solidFill>
            </a:rPr>
            <a:t>5</a:t>
          </a:r>
          <a:r>
            <a:rPr lang="ko-KR" altLang="en-US" sz="1400" b="1" kern="1200" dirty="0" smtClean="0">
              <a:solidFill>
                <a:schemeClr val="tx1"/>
              </a:solidFill>
            </a:rPr>
            <a:t>백 만원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1991871" y="4731"/>
        <a:ext cx="1683980" cy="673387"/>
      </dsp:txXfrm>
    </dsp:sp>
    <dsp:sp modelId="{71B3F4D9-A05E-4998-9FC2-307549B207D0}">
      <dsp:nvSpPr>
        <dsp:cNvPr id="0" name=""/>
        <dsp:cNvSpPr/>
      </dsp:nvSpPr>
      <dsp:spPr>
        <a:xfrm>
          <a:off x="2160269" y="678119"/>
          <a:ext cx="189041" cy="50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040"/>
              </a:lnTo>
              <a:lnTo>
                <a:pt x="189041" y="505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05F4D-BBB4-4BFA-9B97-DF6D94CCAB45}">
      <dsp:nvSpPr>
        <dsp:cNvPr id="0" name=""/>
        <dsp:cNvSpPr/>
      </dsp:nvSpPr>
      <dsp:spPr>
        <a:xfrm>
          <a:off x="2349311" y="846466"/>
          <a:ext cx="1801445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건물 </a:t>
          </a:r>
          <a:r>
            <a:rPr lang="en-US" altLang="ko-KR" sz="1200" kern="1200" dirty="0" smtClean="0"/>
            <a:t>(</a:t>
          </a:r>
          <a:r>
            <a:rPr lang="ko-KR" altLang="en-US" sz="1200" kern="1200" dirty="0" smtClean="0"/>
            <a:t>임차보증금</a:t>
          </a:r>
          <a:r>
            <a:rPr lang="en-US" altLang="ko-KR" sz="1200" kern="1200" dirty="0" smtClean="0"/>
            <a:t>,</a:t>
          </a:r>
          <a:r>
            <a:rPr lang="ko-KR" altLang="en-US" sz="1200" kern="1200" dirty="0" smtClean="0"/>
            <a:t>권리금</a:t>
          </a:r>
          <a:r>
            <a:rPr lang="en-US" altLang="ko-KR" sz="1200" kern="1200" dirty="0" smtClean="0"/>
            <a:t>)</a:t>
          </a:r>
          <a:br>
            <a:rPr lang="en-US" altLang="ko-KR" sz="1200" kern="1200" dirty="0" smtClean="0"/>
          </a:br>
          <a:r>
            <a:rPr lang="en-US" altLang="ko-KR" sz="1200" kern="1200" dirty="0" smtClean="0"/>
            <a:t>7000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49311" y="846466"/>
        <a:ext cx="1801445" cy="673387"/>
      </dsp:txXfrm>
    </dsp:sp>
    <dsp:sp modelId="{FC07B444-B570-4755-BF9D-F1C75B6E252B}">
      <dsp:nvSpPr>
        <dsp:cNvPr id="0" name=""/>
        <dsp:cNvSpPr/>
      </dsp:nvSpPr>
      <dsp:spPr>
        <a:xfrm>
          <a:off x="2160269" y="678119"/>
          <a:ext cx="189041" cy="134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774"/>
              </a:lnTo>
              <a:lnTo>
                <a:pt x="189041" y="1346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BC672-6089-4B9D-B8BF-5BBD7A01F1CC}">
      <dsp:nvSpPr>
        <dsp:cNvPr id="0" name=""/>
        <dsp:cNvSpPr/>
      </dsp:nvSpPr>
      <dsp:spPr>
        <a:xfrm>
          <a:off x="2349311" y="1688200"/>
          <a:ext cx="1801445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크로스핏</a:t>
          </a:r>
          <a:r>
            <a:rPr lang="ko-KR" altLang="en-US" sz="1200" kern="1200" dirty="0" smtClean="0"/>
            <a:t> </a:t>
          </a:r>
          <a:r>
            <a:rPr lang="ko-KR" altLang="en-US" sz="1200" kern="1200" dirty="0" smtClean="0"/>
            <a:t>장비 및 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ko-KR" altLang="en-US" sz="1200" kern="1200" dirty="0" smtClean="0"/>
            <a:t>지부등록비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3000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49311" y="1688200"/>
        <a:ext cx="1801445" cy="673387"/>
      </dsp:txXfrm>
    </dsp:sp>
    <dsp:sp modelId="{71D5E120-C519-4641-A927-656A75AB70FD}">
      <dsp:nvSpPr>
        <dsp:cNvPr id="0" name=""/>
        <dsp:cNvSpPr/>
      </dsp:nvSpPr>
      <dsp:spPr>
        <a:xfrm>
          <a:off x="2160269" y="678119"/>
          <a:ext cx="190291" cy="218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8"/>
              </a:lnTo>
              <a:lnTo>
                <a:pt x="190291" y="2188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3A8DB-A6A1-4D1E-B3F3-4CA620EA8AD4}">
      <dsp:nvSpPr>
        <dsp:cNvPr id="0" name=""/>
        <dsp:cNvSpPr/>
      </dsp:nvSpPr>
      <dsp:spPr>
        <a:xfrm>
          <a:off x="2350560" y="2529934"/>
          <a:ext cx="1824060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샤워 및 </a:t>
          </a:r>
          <a:r>
            <a:rPr lang="ko-KR" altLang="en-US" sz="1200" kern="1200" dirty="0" err="1" smtClean="0"/>
            <a:t>환풍시설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2500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50560" y="2529934"/>
        <a:ext cx="1824060" cy="673387"/>
      </dsp:txXfrm>
    </dsp:sp>
    <dsp:sp modelId="{B354B217-5C2B-450D-95B0-756BBA6D7ACC}">
      <dsp:nvSpPr>
        <dsp:cNvPr id="0" name=""/>
        <dsp:cNvSpPr/>
      </dsp:nvSpPr>
      <dsp:spPr>
        <a:xfrm>
          <a:off x="2160269" y="678119"/>
          <a:ext cx="190291" cy="3030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242"/>
              </a:lnTo>
              <a:lnTo>
                <a:pt x="190291" y="3030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FCA62-7544-45CE-921C-1149112FE5E2}">
      <dsp:nvSpPr>
        <dsp:cNvPr id="0" name=""/>
        <dsp:cNvSpPr/>
      </dsp:nvSpPr>
      <dsp:spPr>
        <a:xfrm>
          <a:off x="2350560" y="3371668"/>
          <a:ext cx="1846675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바닥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3000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50560" y="3371668"/>
        <a:ext cx="1846675" cy="673387"/>
      </dsp:txXfrm>
    </dsp:sp>
    <dsp:sp modelId="{69291C4D-448A-4C36-BB34-95BED9887243}">
      <dsp:nvSpPr>
        <dsp:cNvPr id="0" name=""/>
        <dsp:cNvSpPr/>
      </dsp:nvSpPr>
      <dsp:spPr>
        <a:xfrm>
          <a:off x="2160269" y="678119"/>
          <a:ext cx="215815" cy="387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77"/>
              </a:lnTo>
              <a:lnTo>
                <a:pt x="215815" y="3871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9519-3F05-468E-B012-C34C4D509251}">
      <dsp:nvSpPr>
        <dsp:cNvPr id="0" name=""/>
        <dsp:cNvSpPr/>
      </dsp:nvSpPr>
      <dsp:spPr>
        <a:xfrm>
          <a:off x="2376084" y="4213402"/>
          <a:ext cx="1846675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인테리어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1000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76084" y="4213402"/>
        <a:ext cx="1846675" cy="673387"/>
      </dsp:txXfrm>
    </dsp:sp>
    <dsp:sp modelId="{0846C383-51A7-4BA2-8B65-8B003FCD9979}">
      <dsp:nvSpPr>
        <dsp:cNvPr id="0" name=""/>
        <dsp:cNvSpPr/>
      </dsp:nvSpPr>
      <dsp:spPr>
        <a:xfrm>
          <a:off x="2160269" y="678119"/>
          <a:ext cx="215793" cy="471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3711"/>
              </a:lnTo>
              <a:lnTo>
                <a:pt x="215793" y="4713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C244-941B-4BFC-ABD3-ABD595E8D3FA}">
      <dsp:nvSpPr>
        <dsp:cNvPr id="0" name=""/>
        <dsp:cNvSpPr/>
      </dsp:nvSpPr>
      <dsp:spPr>
        <a:xfrm>
          <a:off x="2376063" y="5055136"/>
          <a:ext cx="1846697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잡기비용</a:t>
          </a:r>
          <a:r>
            <a:rPr lang="en-US" altLang="ko-KR" sz="1200" kern="1200" dirty="0" smtClean="0"/>
            <a:t>*</a:t>
          </a:r>
          <a:br>
            <a:rPr lang="en-US" altLang="ko-KR" sz="1200" kern="1200" dirty="0" smtClean="0"/>
          </a:br>
          <a:r>
            <a:rPr lang="en-US" altLang="ko-KR" sz="1200" kern="1200" dirty="0" smtClean="0"/>
            <a:t>1000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2376063" y="5055136"/>
        <a:ext cx="1846697" cy="673387"/>
      </dsp:txXfrm>
    </dsp:sp>
    <dsp:sp modelId="{B9AD3842-2BC3-4641-A6D2-3C4FF99D778D}">
      <dsp:nvSpPr>
        <dsp:cNvPr id="0" name=""/>
        <dsp:cNvSpPr/>
      </dsp:nvSpPr>
      <dsp:spPr>
        <a:xfrm>
          <a:off x="4862505" y="4731"/>
          <a:ext cx="1855384" cy="673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운전 자금</a:t>
          </a:r>
          <a:r>
            <a:rPr lang="en-US" altLang="ko-KR" sz="1400" b="1" kern="1200" dirty="0" smtClean="0">
              <a:solidFill>
                <a:schemeClr val="tx1"/>
              </a:solidFill>
            </a:rPr>
            <a:t/>
          </a:r>
          <a:br>
            <a:rPr lang="en-US" altLang="ko-KR" sz="1400" b="1" kern="1200" dirty="0" smtClean="0">
              <a:solidFill>
                <a:schemeClr val="tx1"/>
              </a:solidFill>
            </a:rPr>
          </a:br>
          <a:r>
            <a:rPr lang="en-US" altLang="ko-KR" sz="1400" b="1" kern="1200" dirty="0" smtClean="0">
              <a:solidFill>
                <a:schemeClr val="tx1"/>
              </a:solidFill>
            </a:rPr>
            <a:t>2500</a:t>
          </a:r>
          <a:r>
            <a:rPr lang="ko-KR" altLang="en-US" sz="1400" b="1" kern="1200" dirty="0" smtClean="0">
              <a:solidFill>
                <a:schemeClr val="tx1"/>
              </a:solidFill>
            </a:rPr>
            <a:t>만원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4862505" y="4731"/>
        <a:ext cx="1855384" cy="673387"/>
      </dsp:txXfrm>
    </dsp:sp>
    <dsp:sp modelId="{D165E656-F933-4490-98D9-6A248A8D29E8}">
      <dsp:nvSpPr>
        <dsp:cNvPr id="0" name=""/>
        <dsp:cNvSpPr/>
      </dsp:nvSpPr>
      <dsp:spPr>
        <a:xfrm>
          <a:off x="5048044" y="678119"/>
          <a:ext cx="182836" cy="50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040"/>
              </a:lnTo>
              <a:lnTo>
                <a:pt x="182836" y="505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0A2A1-AA01-49E6-84B9-1D37A4B15273}">
      <dsp:nvSpPr>
        <dsp:cNvPr id="0" name=""/>
        <dsp:cNvSpPr/>
      </dsp:nvSpPr>
      <dsp:spPr>
        <a:xfrm>
          <a:off x="5230880" y="846466"/>
          <a:ext cx="1077419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월세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1000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5230880" y="846466"/>
        <a:ext cx="1077419" cy="673387"/>
      </dsp:txXfrm>
    </dsp:sp>
    <dsp:sp modelId="{E51ABF34-7921-415A-87AC-6F9E542A5B35}">
      <dsp:nvSpPr>
        <dsp:cNvPr id="0" name=""/>
        <dsp:cNvSpPr/>
      </dsp:nvSpPr>
      <dsp:spPr>
        <a:xfrm>
          <a:off x="5048044" y="678119"/>
          <a:ext cx="182836" cy="134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774"/>
              </a:lnTo>
              <a:lnTo>
                <a:pt x="182836" y="1346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D7873-5790-4F7B-984C-2AC2ECC91574}">
      <dsp:nvSpPr>
        <dsp:cNvPr id="0" name=""/>
        <dsp:cNvSpPr/>
      </dsp:nvSpPr>
      <dsp:spPr>
        <a:xfrm>
          <a:off x="5230880" y="1688200"/>
          <a:ext cx="1077419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관리비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600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5230880" y="1688200"/>
        <a:ext cx="1077419" cy="673387"/>
      </dsp:txXfrm>
    </dsp:sp>
    <dsp:sp modelId="{D624C84D-5004-4736-B02D-FB91E0FE86AB}">
      <dsp:nvSpPr>
        <dsp:cNvPr id="0" name=""/>
        <dsp:cNvSpPr/>
      </dsp:nvSpPr>
      <dsp:spPr>
        <a:xfrm>
          <a:off x="5048044" y="678119"/>
          <a:ext cx="185530" cy="218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8"/>
              </a:lnTo>
              <a:lnTo>
                <a:pt x="185530" y="2188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F6AAE-4856-4F7D-820E-8DFF0C84DD2B}">
      <dsp:nvSpPr>
        <dsp:cNvPr id="0" name=""/>
        <dsp:cNvSpPr/>
      </dsp:nvSpPr>
      <dsp:spPr>
        <a:xfrm>
          <a:off x="5233574" y="2529934"/>
          <a:ext cx="1077419" cy="67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인건비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900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5233574" y="2529934"/>
        <a:ext cx="1077419" cy="673387"/>
      </dsp:txXfrm>
    </dsp:sp>
    <dsp:sp modelId="{C1903D09-F5D2-4B14-84CC-4257C8466011}">
      <dsp:nvSpPr>
        <dsp:cNvPr id="0" name=""/>
        <dsp:cNvSpPr/>
      </dsp:nvSpPr>
      <dsp:spPr>
        <a:xfrm>
          <a:off x="8064893" y="0"/>
          <a:ext cx="1346774" cy="673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i="0" kern="1200" dirty="0" smtClean="0">
              <a:solidFill>
                <a:schemeClr val="tx1"/>
              </a:solidFill>
            </a:rPr>
            <a:t>합 계</a:t>
          </a:r>
          <a:endParaRPr lang="ko-KR" altLang="en-US" sz="2000" b="1" i="0" kern="1200" dirty="0">
            <a:solidFill>
              <a:schemeClr val="tx1"/>
            </a:solidFill>
          </a:endParaRPr>
        </a:p>
      </dsp:txBody>
      <dsp:txXfrm>
        <a:off x="8064893" y="0"/>
        <a:ext cx="1346774" cy="673387"/>
      </dsp:txXfrm>
    </dsp:sp>
    <dsp:sp modelId="{32B57A8F-FFF1-45A7-BDA7-7642A2101AAC}">
      <dsp:nvSpPr>
        <dsp:cNvPr id="0" name=""/>
        <dsp:cNvSpPr/>
      </dsp:nvSpPr>
      <dsp:spPr>
        <a:xfrm>
          <a:off x="8199570" y="673387"/>
          <a:ext cx="156053" cy="158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38"/>
              </a:lnTo>
              <a:lnTo>
                <a:pt x="156053" y="1580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9E2DE-9043-4478-8145-661AC55DB606}">
      <dsp:nvSpPr>
        <dsp:cNvPr id="0" name=""/>
        <dsp:cNvSpPr/>
      </dsp:nvSpPr>
      <dsp:spPr>
        <a:xfrm>
          <a:off x="8355624" y="1628800"/>
          <a:ext cx="1797502" cy="1249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시설자금</a:t>
          </a:r>
          <a:r>
            <a:rPr lang="en-US" altLang="ko-KR" sz="1400" b="1" kern="1200" dirty="0" smtClean="0"/>
            <a:t/>
          </a:r>
          <a:br>
            <a:rPr lang="en-US" altLang="ko-KR" sz="1400" b="1" kern="1200" dirty="0" smtClean="0"/>
          </a:br>
          <a:r>
            <a:rPr lang="en-US" altLang="ko-KR" sz="1400" b="1" kern="1200" dirty="0" smtClean="0"/>
            <a:t>+</a:t>
          </a:r>
          <a:br>
            <a:rPr lang="en-US" altLang="ko-KR" sz="1400" b="1" kern="1200" dirty="0" smtClean="0"/>
          </a:br>
          <a:r>
            <a:rPr lang="ko-KR" altLang="en-US" sz="1400" b="1" kern="1200" dirty="0" smtClean="0"/>
            <a:t>운전자금</a:t>
          </a:r>
          <a:r>
            <a:rPr lang="en-US" altLang="ko-KR" sz="1400" b="1" kern="1200" dirty="0" smtClean="0"/>
            <a:t/>
          </a:r>
          <a:br>
            <a:rPr lang="en-US" altLang="ko-KR" sz="1400" b="1" kern="1200" dirty="0" smtClean="0"/>
          </a:br>
          <a:r>
            <a:rPr lang="en-US" altLang="ko-KR" sz="1800" b="1" kern="1200" dirty="0" smtClean="0">
              <a:solidFill>
                <a:srgbClr val="FF0000"/>
              </a:solidFill>
            </a:rPr>
            <a:t>= 2</a:t>
          </a:r>
          <a:r>
            <a:rPr lang="ko-KR" altLang="en-US" sz="1800" b="1" kern="1200" dirty="0" err="1" smtClean="0">
              <a:solidFill>
                <a:srgbClr val="FF0000"/>
              </a:solidFill>
            </a:rPr>
            <a:t>억원</a:t>
          </a:r>
          <a:endParaRPr lang="ko-KR" altLang="en-US" sz="1400" b="1" kern="1200" dirty="0">
            <a:solidFill>
              <a:srgbClr val="FF0000"/>
            </a:solidFill>
          </a:endParaRPr>
        </a:p>
      </dsp:txBody>
      <dsp:txXfrm>
        <a:off x="8355624" y="1628800"/>
        <a:ext cx="1797502" cy="1249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51F97-5414-4263-969A-85B033FEE809}">
      <dsp:nvSpPr>
        <dsp:cNvPr id="0" name=""/>
        <dsp:cNvSpPr/>
      </dsp:nvSpPr>
      <dsp:spPr>
        <a:xfrm>
          <a:off x="3363015" y="1744514"/>
          <a:ext cx="2741380" cy="274138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조달 </a:t>
          </a:r>
          <a:r>
            <a:rPr lang="en-US" altLang="ko-KR" sz="2000" b="1" kern="1200" dirty="0" smtClean="0">
              <a:solidFill>
                <a:schemeClr val="tx1"/>
              </a:solidFill>
            </a:rPr>
            <a:t>(</a:t>
          </a:r>
          <a:r>
            <a:rPr lang="ko-KR" altLang="en-US" sz="2000" b="1" kern="1200" dirty="0" smtClean="0">
              <a:solidFill>
                <a:schemeClr val="tx1"/>
              </a:solidFill>
            </a:rPr>
            <a:t>투자자</a:t>
          </a:r>
          <a:r>
            <a:rPr lang="en-US" altLang="ko-KR" sz="2000" b="1" kern="1200" dirty="0" smtClean="0">
              <a:solidFill>
                <a:schemeClr val="tx1"/>
              </a:solidFill>
            </a:rPr>
            <a:t>)</a:t>
          </a:r>
          <a:br>
            <a:rPr lang="en-US" altLang="ko-KR" sz="2000" b="1" kern="1200" dirty="0" smtClean="0">
              <a:solidFill>
                <a:schemeClr val="tx1"/>
              </a:solidFill>
            </a:rPr>
          </a:br>
          <a:r>
            <a:rPr lang="en-US" altLang="ko-KR" sz="2000" b="1" kern="1200" dirty="0" smtClean="0">
              <a:solidFill>
                <a:srgbClr val="C00000"/>
              </a:solidFill>
            </a:rPr>
            <a:t>1</a:t>
          </a:r>
          <a:r>
            <a:rPr lang="ko-KR" altLang="en-US" sz="2000" b="1" kern="1200" dirty="0" smtClean="0">
              <a:solidFill>
                <a:srgbClr val="C00000"/>
              </a:solidFill>
            </a:rPr>
            <a:t>억 </a:t>
          </a:r>
          <a:r>
            <a:rPr lang="en-US" altLang="ko-KR" sz="2000" b="1" kern="1200" dirty="0" smtClean="0">
              <a:solidFill>
                <a:srgbClr val="C00000"/>
              </a:solidFill>
            </a:rPr>
            <a:t>5000</a:t>
          </a:r>
          <a:r>
            <a:rPr lang="ko-KR" altLang="en-US" sz="2000" b="1" kern="1200" dirty="0" smtClean="0">
              <a:solidFill>
                <a:srgbClr val="C00000"/>
              </a:solidFill>
            </a:rPr>
            <a:t>만원</a:t>
          </a:r>
          <a:endParaRPr lang="ko-KR" altLang="en-US" sz="2000" b="1" kern="1200" dirty="0">
            <a:solidFill>
              <a:srgbClr val="C00000"/>
            </a:solidFill>
          </a:endParaRPr>
        </a:p>
      </dsp:txBody>
      <dsp:txXfrm>
        <a:off x="3363015" y="1744514"/>
        <a:ext cx="2741380" cy="2741380"/>
      </dsp:txXfrm>
    </dsp:sp>
    <dsp:sp modelId="{149C9F8E-EF2A-4A36-8EA9-8B141D6DEE6C}">
      <dsp:nvSpPr>
        <dsp:cNvPr id="0" name=""/>
        <dsp:cNvSpPr/>
      </dsp:nvSpPr>
      <dsp:spPr>
        <a:xfrm>
          <a:off x="1768030" y="1096552"/>
          <a:ext cx="1993731" cy="19937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1" kern="1200" dirty="0" smtClean="0">
              <a:solidFill>
                <a:schemeClr val="tx1"/>
              </a:solidFill>
            </a:rPr>
            <a:t>자본금</a:t>
          </a:r>
          <a:r>
            <a:rPr lang="en-US" altLang="ko-KR" sz="1700" b="1" kern="1200" dirty="0" smtClean="0">
              <a:solidFill>
                <a:schemeClr val="tx1"/>
              </a:solidFill>
            </a:rPr>
            <a:t/>
          </a:r>
          <a:br>
            <a:rPr lang="en-US" altLang="ko-KR" sz="1700" b="1" kern="1200" dirty="0" smtClean="0">
              <a:solidFill>
                <a:schemeClr val="tx1"/>
              </a:solidFill>
            </a:rPr>
          </a:br>
          <a:r>
            <a:rPr lang="en-US" altLang="ko-KR" sz="1700" b="1" kern="1200" dirty="0" smtClean="0">
              <a:solidFill>
                <a:schemeClr val="tx1"/>
              </a:solidFill>
            </a:rPr>
            <a:t>5000</a:t>
          </a:r>
          <a:r>
            <a:rPr lang="ko-KR" altLang="en-US" sz="1700" b="1" kern="1200" dirty="0" smtClean="0">
              <a:solidFill>
                <a:schemeClr val="tx1"/>
              </a:solidFill>
            </a:rPr>
            <a:t>만원</a:t>
          </a:r>
          <a:endParaRPr lang="ko-KR" altLang="en-US" sz="1700" b="1" kern="1200" dirty="0">
            <a:solidFill>
              <a:schemeClr val="tx1"/>
            </a:solidFill>
          </a:endParaRPr>
        </a:p>
      </dsp:txBody>
      <dsp:txXfrm>
        <a:off x="1768030" y="1096552"/>
        <a:ext cx="1993731" cy="1993731"/>
      </dsp:txXfrm>
    </dsp:sp>
    <dsp:sp modelId="{A7C8203B-5554-4A60-A2BE-092A7637EA31}">
      <dsp:nvSpPr>
        <dsp:cNvPr id="0" name=""/>
        <dsp:cNvSpPr/>
      </dsp:nvSpPr>
      <dsp:spPr>
        <a:xfrm>
          <a:off x="3513159" y="1265030"/>
          <a:ext cx="3371897" cy="3371897"/>
        </a:xfrm>
        <a:prstGeom prst="circularArrow">
          <a:avLst>
            <a:gd name="adj1" fmla="val 4878"/>
            <a:gd name="adj2" fmla="val 312630"/>
            <a:gd name="adj3" fmla="val 3197907"/>
            <a:gd name="adj4" fmla="val 1514777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C6EE-4230-44FE-926E-FCAAC1C63B7E}">
      <dsp:nvSpPr>
        <dsp:cNvPr id="0" name=""/>
        <dsp:cNvSpPr/>
      </dsp:nvSpPr>
      <dsp:spPr>
        <a:xfrm>
          <a:off x="1414944" y="652024"/>
          <a:ext cx="2549483" cy="2549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8759C-E647-4130-B655-D0E892A99332}">
      <dsp:nvSpPr>
        <dsp:cNvPr id="0" name=""/>
        <dsp:cNvSpPr/>
      </dsp:nvSpPr>
      <dsp:spPr>
        <a:xfrm>
          <a:off x="1131137" y="273090"/>
          <a:ext cx="4133619" cy="14355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AAEE0-B744-4B17-868A-FEDF6B11FB95}">
      <dsp:nvSpPr>
        <dsp:cNvPr id="0" name=""/>
        <dsp:cNvSpPr/>
      </dsp:nvSpPr>
      <dsp:spPr>
        <a:xfrm>
          <a:off x="2920426" y="3804572"/>
          <a:ext cx="567859" cy="64232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2D786-3568-41C4-B085-5FDC931D5CDF}">
      <dsp:nvSpPr>
        <dsp:cNvPr id="0" name=""/>
        <dsp:cNvSpPr/>
      </dsp:nvSpPr>
      <dsp:spPr>
        <a:xfrm>
          <a:off x="1281742" y="4295277"/>
          <a:ext cx="3845227" cy="96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>
              <a:solidFill>
                <a:srgbClr val="F54141"/>
              </a:solidFill>
            </a:rPr>
            <a:t>총 매출</a:t>
          </a:r>
          <a:endParaRPr lang="ko-KR" altLang="en-US" sz="4000" b="1" kern="1200" dirty="0">
            <a:solidFill>
              <a:srgbClr val="F54141"/>
            </a:solidFill>
          </a:endParaRPr>
        </a:p>
      </dsp:txBody>
      <dsp:txXfrm>
        <a:off x="1281742" y="4295277"/>
        <a:ext cx="3845227" cy="961306"/>
      </dsp:txXfrm>
    </dsp:sp>
    <dsp:sp modelId="{A304DEDF-CBD7-4E22-B3D5-B1BE66B2C4A5}">
      <dsp:nvSpPr>
        <dsp:cNvPr id="0" name=""/>
        <dsp:cNvSpPr/>
      </dsp:nvSpPr>
      <dsp:spPr>
        <a:xfrm>
          <a:off x="2633980" y="1819512"/>
          <a:ext cx="1441960" cy="1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개인</a:t>
          </a:r>
          <a:r>
            <a:rPr lang="en-US" altLang="ko-KR" sz="1400" b="1" kern="1200" dirty="0" smtClean="0">
              <a:solidFill>
                <a:schemeClr val="tx1"/>
              </a:solidFill>
            </a:rPr>
            <a:t/>
          </a:r>
          <a:br>
            <a:rPr lang="en-US" altLang="ko-KR" sz="1400" b="1" kern="1200" dirty="0" smtClean="0">
              <a:solidFill>
                <a:schemeClr val="tx1"/>
              </a:solidFill>
            </a:rPr>
          </a:br>
          <a:r>
            <a:rPr lang="ko-KR" altLang="en-US" sz="1400" b="1" kern="1200" dirty="0" smtClean="0">
              <a:solidFill>
                <a:schemeClr val="tx1"/>
              </a:solidFill>
            </a:rPr>
            <a:t>트레이닝   </a:t>
          </a:r>
          <a:r>
            <a:rPr lang="en-US" altLang="ko-KR" sz="1400" b="1" kern="1200" dirty="0" smtClean="0">
              <a:solidFill>
                <a:schemeClr val="tx1"/>
              </a:solidFill>
            </a:rPr>
            <a:t/>
          </a:r>
          <a:br>
            <a:rPr lang="en-US" altLang="ko-KR" sz="1400" b="1" kern="1200" dirty="0" smtClean="0">
              <a:solidFill>
                <a:schemeClr val="tx1"/>
              </a:solidFill>
            </a:rPr>
          </a:br>
          <a:r>
            <a:rPr lang="en-US" altLang="ko-KR" sz="1400" b="1" kern="1200" dirty="0" smtClean="0">
              <a:solidFill>
                <a:schemeClr val="tx1"/>
              </a:solidFill>
            </a:rPr>
            <a:t>(</a:t>
          </a:r>
          <a:r>
            <a:rPr lang="ko-KR" altLang="en-US" sz="1400" b="1" kern="1200" dirty="0" smtClean="0">
              <a:solidFill>
                <a:schemeClr val="tx1"/>
              </a:solidFill>
            </a:rPr>
            <a:t>부가매출</a:t>
          </a:r>
          <a:r>
            <a:rPr lang="en-US" altLang="ko-KR" sz="1400" b="1" kern="1200" dirty="0" smtClean="0">
              <a:solidFill>
                <a:schemeClr val="tx1"/>
              </a:solidFill>
            </a:rPr>
            <a:t>)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2633980" y="1819512"/>
        <a:ext cx="1441960" cy="1441960"/>
      </dsp:txXfrm>
    </dsp:sp>
    <dsp:sp modelId="{B82C1910-DD41-4706-8FEB-0F2A9403CDD1}">
      <dsp:nvSpPr>
        <dsp:cNvPr id="0" name=""/>
        <dsp:cNvSpPr/>
      </dsp:nvSpPr>
      <dsp:spPr>
        <a:xfrm>
          <a:off x="1602177" y="737721"/>
          <a:ext cx="1441960" cy="1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사물함</a:t>
          </a:r>
          <a:r>
            <a:rPr lang="en-US" altLang="ko-KR" sz="1400" b="1" kern="1200" dirty="0" smtClean="0">
              <a:solidFill>
                <a:schemeClr val="tx1"/>
              </a:solidFill>
            </a:rPr>
            <a:t/>
          </a:r>
          <a:br>
            <a:rPr lang="en-US" altLang="ko-KR" sz="1400" b="1" kern="1200" dirty="0" smtClean="0">
              <a:solidFill>
                <a:schemeClr val="tx1"/>
              </a:solidFill>
            </a:rPr>
          </a:br>
          <a:r>
            <a:rPr lang="en-US" altLang="ko-KR" sz="1400" b="1" kern="1200" dirty="0" smtClean="0">
              <a:solidFill>
                <a:schemeClr val="tx1"/>
              </a:solidFill>
            </a:rPr>
            <a:t>(</a:t>
          </a:r>
          <a:r>
            <a:rPr lang="ko-KR" altLang="en-US" sz="1400" b="1" kern="1200" dirty="0" smtClean="0">
              <a:solidFill>
                <a:schemeClr val="tx1"/>
              </a:solidFill>
            </a:rPr>
            <a:t>부가매출</a:t>
          </a:r>
          <a:r>
            <a:rPr lang="en-US" altLang="ko-KR" sz="1200" b="1" kern="1200" dirty="0" smtClean="0">
              <a:solidFill>
                <a:schemeClr val="tx1"/>
              </a:solidFill>
            </a:rPr>
            <a:t>)</a:t>
          </a:r>
          <a:endParaRPr lang="ko-KR" altLang="en-US" sz="1200" b="1" kern="1200" dirty="0">
            <a:solidFill>
              <a:schemeClr val="tx1"/>
            </a:solidFill>
          </a:endParaRPr>
        </a:p>
      </dsp:txBody>
      <dsp:txXfrm>
        <a:off x="1602177" y="737721"/>
        <a:ext cx="1441960" cy="1441960"/>
      </dsp:txXfrm>
    </dsp:sp>
    <dsp:sp modelId="{E2D1D29C-3B46-4161-ACCC-E07ED790C74E}">
      <dsp:nvSpPr>
        <dsp:cNvPr id="0" name=""/>
        <dsp:cNvSpPr/>
      </dsp:nvSpPr>
      <dsp:spPr>
        <a:xfrm>
          <a:off x="3076181" y="389088"/>
          <a:ext cx="1441960" cy="1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회원권   </a:t>
          </a:r>
          <a:r>
            <a:rPr lang="en-US" altLang="ko-KR" sz="1400" b="1" kern="1200" dirty="0" smtClean="0">
              <a:solidFill>
                <a:schemeClr val="tx1"/>
              </a:solidFill>
            </a:rPr>
            <a:t>(</a:t>
          </a:r>
          <a:r>
            <a:rPr lang="ko-KR" altLang="en-US" sz="1400" b="1" kern="1200" dirty="0" err="1" smtClean="0">
              <a:solidFill>
                <a:schemeClr val="tx1"/>
              </a:solidFill>
            </a:rPr>
            <a:t>주매출</a:t>
          </a:r>
          <a:r>
            <a:rPr lang="en-US" altLang="ko-KR" sz="1400" b="1" kern="1200" dirty="0" smtClean="0">
              <a:solidFill>
                <a:schemeClr val="tx1"/>
              </a:solidFill>
            </a:rPr>
            <a:t>)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3076181" y="389088"/>
        <a:ext cx="1441960" cy="1441960"/>
      </dsp:txXfrm>
    </dsp:sp>
    <dsp:sp modelId="{01C111E6-5584-4A2A-BD6D-01D7CCDD3CBE}">
      <dsp:nvSpPr>
        <dsp:cNvPr id="0" name=""/>
        <dsp:cNvSpPr/>
      </dsp:nvSpPr>
      <dsp:spPr>
        <a:xfrm>
          <a:off x="973464" y="84720"/>
          <a:ext cx="4486098" cy="35888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FE0053-48ED-4B88-ADA5-5EC2308932B6}">
      <dsp:nvSpPr>
        <dsp:cNvPr id="0" name=""/>
        <dsp:cNvSpPr/>
      </dsp:nvSpPr>
      <dsp:spPr>
        <a:xfrm>
          <a:off x="0" y="339615"/>
          <a:ext cx="842493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49936" rIns="653869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1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: 15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3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: 43</a:t>
          </a:r>
          <a:r>
            <a:rPr lang="ko-KR" altLang="en-US" sz="1200" kern="1200" dirty="0" smtClean="0"/>
            <a:t>만원 → </a:t>
          </a:r>
          <a:r>
            <a:rPr lang="en-US" altLang="ko-KR" sz="1100" kern="1200" dirty="0" smtClean="0"/>
            <a:t>3</a:t>
          </a:r>
          <a:r>
            <a:rPr lang="ko-KR" altLang="en-US" sz="1100" kern="1200" dirty="0" smtClean="0"/>
            <a:t>개월 동안 </a:t>
          </a:r>
          <a:r>
            <a:rPr lang="ko-KR" altLang="en-US" sz="1100" kern="1200" dirty="0" err="1" smtClean="0"/>
            <a:t>슬러시</a:t>
          </a:r>
          <a:r>
            <a:rPr lang="ko-KR" altLang="en-US" sz="1100" kern="1200" dirty="0" smtClean="0"/>
            <a:t> </a:t>
          </a:r>
          <a:r>
            <a:rPr lang="en-US" altLang="ko-KR" sz="1100" kern="1200" dirty="0" smtClean="0"/>
            <a:t>1</a:t>
          </a:r>
          <a:r>
            <a:rPr lang="ko-KR" altLang="en-US" sz="1100" kern="1200" dirty="0" smtClean="0"/>
            <a:t>일 </a:t>
          </a:r>
          <a:r>
            <a:rPr lang="en-US" altLang="ko-KR" sz="1100" kern="1200" dirty="0" smtClean="0"/>
            <a:t>1</a:t>
          </a:r>
          <a:r>
            <a:rPr lang="ko-KR" altLang="en-US" sz="1100" kern="1200" dirty="0" smtClean="0"/>
            <a:t>잔 제공</a:t>
          </a:r>
          <a:endParaRPr lang="ko-KR" altLang="en-US" sz="11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6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: 86</a:t>
          </a:r>
          <a:r>
            <a:rPr lang="ko-KR" altLang="en-US" sz="1200" kern="1200" dirty="0" smtClean="0"/>
            <a:t>만원 </a:t>
          </a:r>
          <a:r>
            <a:rPr lang="ko-KR" altLang="en-US" sz="1200" kern="1200" dirty="0" smtClean="0"/>
            <a:t>→ </a:t>
          </a:r>
          <a:r>
            <a:rPr lang="en-US" altLang="ko-KR" sz="1100" kern="1200" dirty="0" smtClean="0"/>
            <a:t>6</a:t>
          </a:r>
          <a:r>
            <a:rPr lang="ko-KR" altLang="en-US" sz="1100" kern="1200" dirty="0" smtClean="0"/>
            <a:t>개월 동안 </a:t>
          </a:r>
          <a:r>
            <a:rPr lang="ko-KR" altLang="en-US" sz="1100" kern="1200" dirty="0" err="1" smtClean="0"/>
            <a:t>슬러시</a:t>
          </a:r>
          <a:r>
            <a:rPr lang="ko-KR" altLang="en-US" sz="1100" kern="1200" dirty="0" smtClean="0"/>
            <a:t> </a:t>
          </a:r>
          <a:r>
            <a:rPr lang="en-US" altLang="ko-KR" sz="1100" kern="1200" dirty="0" smtClean="0"/>
            <a:t>1</a:t>
          </a:r>
          <a:r>
            <a:rPr lang="ko-KR" altLang="en-US" sz="1100" kern="1200" dirty="0" smtClean="0"/>
            <a:t>일 </a:t>
          </a:r>
          <a:r>
            <a:rPr lang="en-US" altLang="ko-KR" sz="1100" kern="1200" dirty="0" smtClean="0"/>
            <a:t>1</a:t>
          </a:r>
          <a:r>
            <a:rPr lang="ko-KR" altLang="en-US" sz="1100" kern="1200" dirty="0" smtClean="0"/>
            <a:t>잔 제공 </a:t>
          </a:r>
          <a:r>
            <a:rPr lang="en-US" altLang="ko-KR" sz="1100" kern="1200" dirty="0" smtClean="0"/>
            <a:t>+ </a:t>
          </a:r>
          <a:r>
            <a:rPr lang="ko-KR" altLang="en-US" sz="1100" kern="1200" dirty="0" smtClean="0"/>
            <a:t>사물함 제공</a:t>
          </a:r>
          <a:endParaRPr lang="ko-KR" altLang="en-US" sz="1100" kern="1200" dirty="0"/>
        </a:p>
      </dsp:txBody>
      <dsp:txXfrm>
        <a:off x="0" y="339615"/>
        <a:ext cx="8424936" cy="1134000"/>
      </dsp:txXfrm>
    </dsp:sp>
    <dsp:sp modelId="{6F053106-279F-4D9E-B1CC-194FB0704B0E}">
      <dsp:nvSpPr>
        <dsp:cNvPr id="0" name=""/>
        <dsp:cNvSpPr/>
      </dsp:nvSpPr>
      <dsp:spPr>
        <a:xfrm>
          <a:off x="421246" y="162495"/>
          <a:ext cx="5897455" cy="3542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회원권</a:t>
          </a:r>
          <a:endParaRPr lang="ko-KR" altLang="en-US" sz="1800" b="1" kern="1200" dirty="0"/>
        </a:p>
      </dsp:txBody>
      <dsp:txXfrm>
        <a:off x="421246" y="162495"/>
        <a:ext cx="5897455" cy="354239"/>
      </dsp:txXfrm>
    </dsp:sp>
    <dsp:sp modelId="{B63C0B33-4D86-4D79-AD4D-8CBE7C882D10}">
      <dsp:nvSpPr>
        <dsp:cNvPr id="0" name=""/>
        <dsp:cNvSpPr/>
      </dsp:nvSpPr>
      <dsp:spPr>
        <a:xfrm>
          <a:off x="0" y="1715535"/>
          <a:ext cx="8424936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49936" rIns="653869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1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: 1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3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: 2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</dsp:txBody>
      <dsp:txXfrm>
        <a:off x="0" y="1715535"/>
        <a:ext cx="8424936" cy="850500"/>
      </dsp:txXfrm>
    </dsp:sp>
    <dsp:sp modelId="{566CCA17-030B-4008-A6B1-46E32149F036}">
      <dsp:nvSpPr>
        <dsp:cNvPr id="0" name=""/>
        <dsp:cNvSpPr/>
      </dsp:nvSpPr>
      <dsp:spPr>
        <a:xfrm>
          <a:off x="421246" y="1538415"/>
          <a:ext cx="5897455" cy="35423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사물함</a:t>
          </a:r>
          <a:endParaRPr lang="ko-KR" altLang="en-US" sz="1800" b="1" kern="1200" dirty="0"/>
        </a:p>
      </dsp:txBody>
      <dsp:txXfrm>
        <a:off x="421246" y="1538415"/>
        <a:ext cx="5897455" cy="354239"/>
      </dsp:txXfrm>
    </dsp:sp>
    <dsp:sp modelId="{6B603B73-F4A8-4377-A7BE-B2C377534054}">
      <dsp:nvSpPr>
        <dsp:cNvPr id="0" name=""/>
        <dsp:cNvSpPr/>
      </dsp:nvSpPr>
      <dsp:spPr>
        <a:xfrm>
          <a:off x="0" y="2807956"/>
          <a:ext cx="8424936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49936" rIns="653869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1</a:t>
          </a:r>
          <a:r>
            <a:rPr lang="ko-KR" altLang="en-US" sz="1200" kern="1200" dirty="0" smtClean="0"/>
            <a:t>잔 </a:t>
          </a:r>
          <a:r>
            <a:rPr lang="en-US" altLang="ko-KR" sz="1200" kern="1200" dirty="0" smtClean="0"/>
            <a:t>: 1</a:t>
          </a:r>
          <a:r>
            <a:rPr lang="ko-KR" altLang="en-US" sz="1200" kern="1200" dirty="0" smtClean="0"/>
            <a:t>천원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*</a:t>
          </a:r>
          <a:r>
            <a:rPr lang="ko-KR" altLang="en-US" sz="1200" kern="1200" dirty="0" smtClean="0"/>
            <a:t>사물함과 </a:t>
          </a:r>
          <a:r>
            <a:rPr lang="ko-KR" altLang="en-US" sz="1200" kern="1200" dirty="0" err="1" smtClean="0"/>
            <a:t>슬러시는</a:t>
          </a:r>
          <a:r>
            <a:rPr lang="ko-KR" altLang="en-US" sz="1200" kern="1200" dirty="0" smtClean="0"/>
            <a:t> 주 매출인 </a:t>
          </a:r>
          <a:r>
            <a:rPr lang="en-US" altLang="ko-KR" sz="1200" kern="1200" dirty="0" smtClean="0"/>
            <a:t>3</a:t>
          </a:r>
          <a:r>
            <a:rPr lang="ko-KR" altLang="en-US" sz="1200" kern="1200" dirty="0" smtClean="0"/>
            <a:t>개월과 </a:t>
          </a:r>
          <a:r>
            <a:rPr lang="en-US" altLang="ko-KR" sz="1200" kern="1200" dirty="0" smtClean="0"/>
            <a:t>6</a:t>
          </a:r>
          <a:r>
            <a:rPr lang="ko-KR" altLang="en-US" sz="1200" kern="1200" dirty="0" smtClean="0"/>
            <a:t>개월 회원권 판매를 늘리기 위한 수단</a:t>
          </a:r>
          <a:endParaRPr lang="ko-KR" altLang="en-US" sz="1200" kern="1200" dirty="0"/>
        </a:p>
      </dsp:txBody>
      <dsp:txXfrm>
        <a:off x="0" y="2807956"/>
        <a:ext cx="8424936" cy="812700"/>
      </dsp:txXfrm>
    </dsp:sp>
    <dsp:sp modelId="{9CC47A12-2747-4003-A5A7-305787022DD0}">
      <dsp:nvSpPr>
        <dsp:cNvPr id="0" name=""/>
        <dsp:cNvSpPr/>
      </dsp:nvSpPr>
      <dsp:spPr>
        <a:xfrm>
          <a:off x="421246" y="2630836"/>
          <a:ext cx="5897455" cy="35423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/>
            <a:t>슬러시 판매</a:t>
          </a:r>
          <a:endParaRPr lang="ko-KR" altLang="en-US" sz="1800" b="1" kern="1200" dirty="0"/>
        </a:p>
      </dsp:txBody>
      <dsp:txXfrm>
        <a:off x="421246" y="2630836"/>
        <a:ext cx="5897455" cy="354239"/>
      </dsp:txXfrm>
    </dsp:sp>
    <dsp:sp modelId="{E1364DD4-527F-4698-9ECD-2A8A40AD9E15}">
      <dsp:nvSpPr>
        <dsp:cNvPr id="0" name=""/>
        <dsp:cNvSpPr/>
      </dsp:nvSpPr>
      <dsp:spPr>
        <a:xfrm>
          <a:off x="0" y="3862576"/>
          <a:ext cx="8424936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49936" rIns="653869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1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(10</a:t>
          </a:r>
          <a:r>
            <a:rPr lang="ko-KR" altLang="en-US" sz="1200" kern="1200" dirty="0" smtClean="0"/>
            <a:t>회</a:t>
          </a:r>
          <a:r>
            <a:rPr lang="en-US" altLang="ko-KR" sz="1200" kern="1200" dirty="0" smtClean="0"/>
            <a:t>) : 60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3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(30</a:t>
          </a:r>
          <a:r>
            <a:rPr lang="ko-KR" altLang="en-US" sz="1200" kern="1200" dirty="0" smtClean="0"/>
            <a:t>회</a:t>
          </a:r>
          <a:r>
            <a:rPr lang="en-US" altLang="ko-KR" sz="1200" kern="1200" dirty="0" smtClean="0"/>
            <a:t>) : 160</a:t>
          </a:r>
          <a:r>
            <a:rPr lang="ko-KR" altLang="en-US" sz="1200" kern="1200" dirty="0" smtClean="0"/>
            <a:t>만원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6</a:t>
          </a:r>
          <a:r>
            <a:rPr lang="ko-KR" altLang="en-US" sz="1200" kern="1200" dirty="0" smtClean="0"/>
            <a:t>개월 </a:t>
          </a:r>
          <a:r>
            <a:rPr lang="en-US" altLang="ko-KR" sz="1200" kern="1200" dirty="0" smtClean="0"/>
            <a:t>(60</a:t>
          </a:r>
          <a:r>
            <a:rPr lang="ko-KR" altLang="en-US" sz="1200" kern="1200" dirty="0" smtClean="0"/>
            <a:t>회</a:t>
          </a:r>
          <a:r>
            <a:rPr lang="en-US" altLang="ko-KR" sz="1200" kern="1200" dirty="0" smtClean="0"/>
            <a:t>) : 300</a:t>
          </a:r>
          <a:r>
            <a:rPr lang="ko-KR" altLang="en-US" sz="1200" kern="1200" dirty="0" smtClean="0"/>
            <a:t>만원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*</a:t>
          </a:r>
          <a:r>
            <a:rPr lang="ko-KR" altLang="en-US" sz="1200" kern="1200" dirty="0" smtClean="0"/>
            <a:t>개인트레이닝은 따로 영업을 하지 않고 희망 회원에 한해서만 실시합니다</a:t>
          </a:r>
          <a:r>
            <a:rPr lang="en-US" altLang="ko-KR" sz="1200" kern="1200" dirty="0" smtClean="0"/>
            <a:t>.</a:t>
          </a:r>
          <a:br>
            <a:rPr lang="en-US" altLang="ko-KR" sz="1200" kern="1200" dirty="0" smtClean="0"/>
          </a:br>
          <a:r>
            <a:rPr lang="ko-KR" altLang="en-US" sz="1200" kern="1200" dirty="0" err="1" smtClean="0"/>
            <a:t>크로스핏</a:t>
          </a:r>
          <a:r>
            <a:rPr lang="ko-KR" altLang="en-US" sz="1200" kern="1200" dirty="0" smtClean="0"/>
            <a:t> 박스의 헤드코치 한 명만 개인 트레이닝을 실시할 수 있으며 개인 트레이닝 매출의 </a:t>
          </a:r>
          <a:r>
            <a:rPr lang="en-US" altLang="ko-KR" sz="1200" kern="1200" dirty="0" smtClean="0"/>
            <a:t>70%</a:t>
          </a:r>
          <a:r>
            <a:rPr lang="ko-KR" altLang="en-US" sz="1200" kern="1200" dirty="0" smtClean="0"/>
            <a:t>는 인센티브로 지급</a:t>
          </a:r>
          <a:r>
            <a:rPr lang="en-US" altLang="ko-KR" sz="1200" kern="1200" dirty="0" smtClean="0"/>
            <a:t>, 30%</a:t>
          </a:r>
          <a:r>
            <a:rPr lang="ko-KR" altLang="en-US" sz="1200" kern="1200" dirty="0" smtClean="0"/>
            <a:t>는 회사 매출로 잡힙니다</a:t>
          </a:r>
          <a:r>
            <a:rPr lang="en-US" altLang="ko-KR" sz="1200" kern="1200" dirty="0" smtClean="0"/>
            <a:t>.</a:t>
          </a:r>
          <a:endParaRPr lang="ko-KR" altLang="en-US" sz="1200" kern="1200" dirty="0"/>
        </a:p>
      </dsp:txBody>
      <dsp:txXfrm>
        <a:off x="0" y="3862576"/>
        <a:ext cx="8424936" cy="1852200"/>
      </dsp:txXfrm>
    </dsp:sp>
    <dsp:sp modelId="{93018753-37DE-4BE7-9136-736116F67FFF}">
      <dsp:nvSpPr>
        <dsp:cNvPr id="0" name=""/>
        <dsp:cNvSpPr/>
      </dsp:nvSpPr>
      <dsp:spPr>
        <a:xfrm>
          <a:off x="421246" y="3685456"/>
          <a:ext cx="5897455" cy="3542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/>
            <a:t>개인 트레이닝</a:t>
          </a:r>
          <a:endParaRPr lang="ko-KR" altLang="en-US" sz="1800" b="1" kern="1200" dirty="0"/>
        </a:p>
      </dsp:txBody>
      <dsp:txXfrm>
        <a:off x="421246" y="3685456"/>
        <a:ext cx="5897455" cy="3542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75A25D-88E2-4817-A880-DC41A467D154}">
      <dsp:nvSpPr>
        <dsp:cNvPr id="0" name=""/>
        <dsp:cNvSpPr/>
      </dsp:nvSpPr>
      <dsp:spPr>
        <a:xfrm>
          <a:off x="1953" y="1095895"/>
          <a:ext cx="1854833" cy="1872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solidFill>
                <a:schemeClr val="tx1"/>
              </a:solidFill>
            </a:rPr>
            <a:t>순수익</a:t>
          </a:r>
          <a:endParaRPr lang="ko-KR" altLang="en-US" sz="3200" b="1" kern="1200" dirty="0">
            <a:solidFill>
              <a:schemeClr val="tx1"/>
            </a:solidFill>
          </a:endParaRPr>
        </a:p>
      </dsp:txBody>
      <dsp:txXfrm>
        <a:off x="1953" y="1095895"/>
        <a:ext cx="1854833" cy="1872209"/>
      </dsp:txXfrm>
    </dsp:sp>
    <dsp:sp modelId="{99BC0218-F48B-461A-B7BE-B4E6E2B64030}">
      <dsp:nvSpPr>
        <dsp:cNvPr id="0" name=""/>
        <dsp:cNvSpPr/>
      </dsp:nvSpPr>
      <dsp:spPr>
        <a:xfrm>
          <a:off x="1955521" y="1679381"/>
          <a:ext cx="705236" cy="7052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1955521" y="1679381"/>
        <a:ext cx="705236" cy="705236"/>
      </dsp:txXfrm>
    </dsp:sp>
    <dsp:sp modelId="{3A790C27-44E0-4AED-80B0-4963D6C27DFC}">
      <dsp:nvSpPr>
        <dsp:cNvPr id="0" name=""/>
        <dsp:cNvSpPr/>
      </dsp:nvSpPr>
      <dsp:spPr>
        <a:xfrm>
          <a:off x="2759491" y="1424037"/>
          <a:ext cx="1215925" cy="1215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총매출</a:t>
          </a:r>
          <a:endParaRPr lang="ko-KR" altLang="en-US" sz="2100" kern="1200" dirty="0"/>
        </a:p>
      </dsp:txBody>
      <dsp:txXfrm>
        <a:off x="2759491" y="1424037"/>
        <a:ext cx="1215925" cy="1215925"/>
      </dsp:txXfrm>
    </dsp:sp>
    <dsp:sp modelId="{61D36E65-D3DB-4C45-B91F-58C907B79A57}">
      <dsp:nvSpPr>
        <dsp:cNvPr id="0" name=""/>
        <dsp:cNvSpPr/>
      </dsp:nvSpPr>
      <dsp:spPr>
        <a:xfrm>
          <a:off x="4074150" y="1679381"/>
          <a:ext cx="705236" cy="70523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4074150" y="1679381"/>
        <a:ext cx="705236" cy="705236"/>
      </dsp:txXfrm>
    </dsp:sp>
    <dsp:sp modelId="{8E3D02BA-A696-4AE9-A8F0-3FD439244EF7}">
      <dsp:nvSpPr>
        <dsp:cNvPr id="0" name=""/>
        <dsp:cNvSpPr/>
      </dsp:nvSpPr>
      <dsp:spPr>
        <a:xfrm>
          <a:off x="4878120" y="1424037"/>
          <a:ext cx="1215925" cy="1215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총비용</a:t>
          </a:r>
          <a:endParaRPr lang="ko-KR" altLang="en-US" sz="2100" kern="1200" dirty="0"/>
        </a:p>
      </dsp:txBody>
      <dsp:txXfrm>
        <a:off x="4878120" y="1424037"/>
        <a:ext cx="1215925" cy="12159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6BA3E-9A8F-471B-A4CD-462C52C6963F}">
      <dsp:nvSpPr>
        <dsp:cNvPr id="0" name=""/>
        <dsp:cNvSpPr/>
      </dsp:nvSpPr>
      <dsp:spPr>
        <a:xfrm>
          <a:off x="35447" y="125987"/>
          <a:ext cx="8640990" cy="54906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5BE50-F309-4080-BC11-47115D398559}">
      <dsp:nvSpPr>
        <dsp:cNvPr id="0" name=""/>
        <dsp:cNvSpPr/>
      </dsp:nvSpPr>
      <dsp:spPr>
        <a:xfrm>
          <a:off x="827584" y="4320481"/>
          <a:ext cx="202054" cy="20205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3C4C5-819D-4E8D-B494-CBE2547280F4}">
      <dsp:nvSpPr>
        <dsp:cNvPr id="0" name=""/>
        <dsp:cNvSpPr/>
      </dsp:nvSpPr>
      <dsp:spPr>
        <a:xfrm>
          <a:off x="971605" y="4644512"/>
          <a:ext cx="2363970" cy="102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>4</a:t>
          </a: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안 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>: </a:t>
          </a: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최저매출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kern="1200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월 매출 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>1800</a:t>
          </a: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만원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kern="1200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투자자 배당금 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>220</a:t>
          </a: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만원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/>
          </a:r>
          <a:br>
            <a:rPr lang="en-US" altLang="ko-KR" sz="1400" b="1" kern="1200" dirty="0" smtClean="0">
              <a:solidFill>
                <a:srgbClr val="DF7221"/>
              </a:solidFill>
              <a:latin typeface="+mn-lt"/>
            </a:rPr>
          </a:br>
          <a:r>
            <a:rPr lang="ko-KR" altLang="en-US" sz="1400" b="1" kern="1200" dirty="0" smtClean="0">
              <a:solidFill>
                <a:srgbClr val="DF7221"/>
              </a:solidFill>
              <a:latin typeface="+mn-lt"/>
            </a:rPr>
            <a:t>수익률 </a:t>
          </a:r>
          <a:r>
            <a:rPr lang="en-US" altLang="ko-KR" sz="1400" b="1" kern="1200" dirty="0" smtClean="0">
              <a:solidFill>
                <a:srgbClr val="DF7221"/>
              </a:solidFill>
              <a:latin typeface="+mn-lt"/>
            </a:rPr>
            <a:t>17.6%</a:t>
          </a:r>
          <a:endParaRPr lang="ko-KR" altLang="en-US" sz="1400" b="1" kern="1200" dirty="0">
            <a:solidFill>
              <a:srgbClr val="DF7221"/>
            </a:solidFill>
            <a:latin typeface="+mn-lt"/>
          </a:endParaRPr>
        </a:p>
      </dsp:txBody>
      <dsp:txXfrm>
        <a:off x="971605" y="4644512"/>
        <a:ext cx="2363970" cy="1026111"/>
      </dsp:txXfrm>
    </dsp:sp>
    <dsp:sp modelId="{0E040F96-2D8E-4765-BCF3-A15829E12B08}">
      <dsp:nvSpPr>
        <dsp:cNvPr id="0" name=""/>
        <dsp:cNvSpPr/>
      </dsp:nvSpPr>
      <dsp:spPr>
        <a:xfrm>
          <a:off x="2420401" y="2880318"/>
          <a:ext cx="351399" cy="35139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8936D-F9A2-42D3-BF34-7775029BEA74}">
      <dsp:nvSpPr>
        <dsp:cNvPr id="0" name=""/>
        <dsp:cNvSpPr/>
      </dsp:nvSpPr>
      <dsp:spPr>
        <a:xfrm>
          <a:off x="2435038" y="3456384"/>
          <a:ext cx="2317494" cy="210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99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3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안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: 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기본매출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월 매출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2000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투자자 배당금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300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수익률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24%</a:t>
          </a:r>
          <a:endParaRPr lang="ko-KR" altLang="en-US" sz="14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35038" y="3456384"/>
        <a:ext cx="2317494" cy="2103319"/>
      </dsp:txXfrm>
    </dsp:sp>
    <dsp:sp modelId="{0A458C95-C16C-445D-B1B1-543B19FC95A9}">
      <dsp:nvSpPr>
        <dsp:cNvPr id="0" name=""/>
        <dsp:cNvSpPr/>
      </dsp:nvSpPr>
      <dsp:spPr>
        <a:xfrm>
          <a:off x="4322424" y="1872205"/>
          <a:ext cx="465603" cy="465603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63F01-8C8C-40FD-B512-025689B95C0B}">
      <dsp:nvSpPr>
        <dsp:cNvPr id="0" name=""/>
        <dsp:cNvSpPr/>
      </dsp:nvSpPr>
      <dsp:spPr>
        <a:xfrm>
          <a:off x="4366162" y="2682017"/>
          <a:ext cx="2114561" cy="25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14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2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안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: 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안정매출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월 매출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2200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투자자 배당금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380</a:t>
          </a: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만원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/>
          </a:r>
          <a:b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</a:br>
          <a:r>
            <a:rPr lang="ko-KR" altLang="en-US" sz="1400" b="1" kern="1200" dirty="0" smtClean="0">
              <a:solidFill>
                <a:schemeClr val="bg1">
                  <a:lumMod val="85000"/>
                </a:schemeClr>
              </a:solidFill>
            </a:rPr>
            <a:t>수익률 </a:t>
          </a:r>
          <a:r>
            <a:rPr lang="en-US" altLang="ko-KR" sz="1400" b="1" kern="1200" dirty="0" smtClean="0">
              <a:solidFill>
                <a:schemeClr val="bg1">
                  <a:lumMod val="85000"/>
                </a:schemeClr>
              </a:solidFill>
            </a:rPr>
            <a:t>30.4%</a:t>
          </a:r>
          <a:endParaRPr lang="ko-KR" altLang="en-US" sz="14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366162" y="2682017"/>
        <a:ext cx="2114561" cy="2574554"/>
      </dsp:txXfrm>
    </dsp:sp>
    <dsp:sp modelId="{7E17A358-5B08-41D4-90C2-8444851329B6}">
      <dsp:nvSpPr>
        <dsp:cNvPr id="0" name=""/>
        <dsp:cNvSpPr/>
      </dsp:nvSpPr>
      <dsp:spPr>
        <a:xfrm>
          <a:off x="6252520" y="1152130"/>
          <a:ext cx="623733" cy="623733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DCD76-0A67-4BCA-AE0B-605436D43CA6}">
      <dsp:nvSpPr>
        <dsp:cNvPr id="0" name=""/>
        <dsp:cNvSpPr/>
      </dsp:nvSpPr>
      <dsp:spPr>
        <a:xfrm>
          <a:off x="6173985" y="1800206"/>
          <a:ext cx="2610990" cy="30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503" tIns="0" rIns="0" bIns="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B050"/>
              </a:solidFill>
            </a:rPr>
            <a:t>1</a:t>
          </a:r>
          <a:r>
            <a:rPr lang="ko-KR" sz="1800" b="1" kern="1200" dirty="0" smtClean="0">
              <a:solidFill>
                <a:srgbClr val="00B050"/>
              </a:solidFill>
            </a:rPr>
            <a:t>안</a:t>
          </a:r>
          <a:r>
            <a:rPr lang="en-US" altLang="ko-KR" sz="1800" b="1" kern="1200" dirty="0" smtClean="0">
              <a:solidFill>
                <a:srgbClr val="00B050"/>
              </a:solidFill>
            </a:rPr>
            <a:t> :</a:t>
          </a:r>
          <a:r>
            <a:rPr lang="en-US" sz="1800" b="1" kern="1200" dirty="0" smtClean="0">
              <a:solidFill>
                <a:srgbClr val="00B050"/>
              </a:solidFill>
            </a:rPr>
            <a:t> </a:t>
          </a:r>
          <a:r>
            <a:rPr lang="ko-KR" altLang="en-US" sz="1800" b="1" kern="1200" dirty="0" smtClean="0">
              <a:solidFill>
                <a:srgbClr val="00B050"/>
              </a:solidFill>
            </a:rPr>
            <a:t>최상매출</a:t>
          </a:r>
          <a:r>
            <a:rPr lang="en-US" altLang="ko-KR" sz="1600" b="1" kern="1200" dirty="0" smtClean="0">
              <a:solidFill>
                <a:srgbClr val="00B050"/>
              </a:solidFill>
            </a:rPr>
            <a:t/>
          </a:r>
          <a:br>
            <a:rPr lang="en-US" altLang="ko-KR" sz="1600" b="1" kern="1200" dirty="0" smtClean="0">
              <a:solidFill>
                <a:srgbClr val="00B050"/>
              </a:solidFill>
            </a:rPr>
          </a:br>
          <a:r>
            <a:rPr lang="ko-KR" altLang="en-US" sz="1600" b="1" kern="1200" dirty="0" smtClean="0">
              <a:solidFill>
                <a:srgbClr val="00B050"/>
              </a:solidFill>
            </a:rPr>
            <a:t>월 매출 </a:t>
          </a:r>
          <a:r>
            <a:rPr lang="en-US" sz="1600" b="1" kern="1200" dirty="0" smtClean="0">
              <a:solidFill>
                <a:srgbClr val="00B050"/>
              </a:solidFill>
            </a:rPr>
            <a:t>2400</a:t>
          </a:r>
          <a:r>
            <a:rPr lang="ko-KR" sz="1600" b="1" kern="1200" dirty="0" smtClean="0">
              <a:solidFill>
                <a:srgbClr val="00B050"/>
              </a:solidFill>
            </a:rPr>
            <a:t>만원</a:t>
          </a:r>
          <a:r>
            <a:rPr lang="en-US" sz="1600" b="1" kern="1200" dirty="0" smtClean="0">
              <a:solidFill>
                <a:srgbClr val="00B050"/>
              </a:solidFill>
            </a:rPr>
            <a:t/>
          </a:r>
          <a:br>
            <a:rPr lang="en-US" sz="1600" b="1" kern="1200" dirty="0" smtClean="0">
              <a:solidFill>
                <a:srgbClr val="00B050"/>
              </a:solidFill>
            </a:rPr>
          </a:br>
          <a:r>
            <a:rPr lang="ko-KR" sz="1600" b="1" kern="1200" dirty="0" smtClean="0">
              <a:solidFill>
                <a:srgbClr val="00B050"/>
              </a:solidFill>
            </a:rPr>
            <a:t>투자자 배당금 </a:t>
          </a:r>
          <a:r>
            <a:rPr lang="en-US" sz="1600" b="1" kern="1200" dirty="0" smtClean="0">
              <a:solidFill>
                <a:srgbClr val="00B050"/>
              </a:solidFill>
            </a:rPr>
            <a:t>460</a:t>
          </a:r>
          <a:r>
            <a:rPr lang="ko-KR" sz="1600" b="1" kern="1200" dirty="0" smtClean="0">
              <a:solidFill>
                <a:srgbClr val="00B050"/>
              </a:solidFill>
            </a:rPr>
            <a:t>만원</a:t>
          </a:r>
          <a:r>
            <a:rPr lang="en-US" altLang="ko-KR" sz="1600" b="1" kern="1200" dirty="0" smtClean="0">
              <a:solidFill>
                <a:srgbClr val="00B050"/>
              </a:solidFill>
            </a:rPr>
            <a:t/>
          </a:r>
          <a:br>
            <a:rPr lang="en-US" altLang="ko-KR" sz="1600" b="1" kern="1200" dirty="0" smtClean="0">
              <a:solidFill>
                <a:srgbClr val="00B050"/>
              </a:solidFill>
            </a:rPr>
          </a:br>
          <a:r>
            <a:rPr lang="ko-KR" sz="1600" b="1" kern="1200" dirty="0" smtClean="0">
              <a:solidFill>
                <a:srgbClr val="00B050"/>
              </a:solidFill>
            </a:rPr>
            <a:t>수익률 </a:t>
          </a:r>
          <a:r>
            <a:rPr lang="en-US" sz="1600" b="1" kern="1200" dirty="0" smtClean="0">
              <a:solidFill>
                <a:srgbClr val="00B050"/>
              </a:solidFill>
            </a:rPr>
            <a:t>36.8%</a:t>
          </a:r>
          <a:endParaRPr lang="ko-KR" altLang="en-US" sz="1600" b="1" kern="1200" dirty="0">
            <a:solidFill>
              <a:srgbClr val="00B050"/>
            </a:solidFill>
          </a:endParaRPr>
        </a:p>
      </dsp:txBody>
      <dsp:txXfrm>
        <a:off x="6173985" y="1800206"/>
        <a:ext cx="2610990" cy="30726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5BA64-49A1-443C-84A0-1BF3EE38AF25}">
      <dsp:nvSpPr>
        <dsp:cNvPr id="0" name=""/>
        <dsp:cNvSpPr/>
      </dsp:nvSpPr>
      <dsp:spPr>
        <a:xfrm rot="5400000">
          <a:off x="2394251" y="-892072"/>
          <a:ext cx="597694" cy="2534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06:00~15:00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86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>~160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/>
          </a:r>
          <a:br>
            <a:rPr lang="en-US" altLang="ko-KR" sz="900" kern="1200" smtClean="0"/>
          </a:br>
          <a:r>
            <a:rPr lang="en-US" altLang="ko-KR" sz="900" kern="1200" smtClean="0"/>
            <a:t>(</a:t>
          </a:r>
          <a:r>
            <a:rPr lang="ko-KR" altLang="en-US" sz="900" kern="1200" smtClean="0"/>
            <a:t>경력에 따라 지급</a:t>
          </a:r>
          <a:r>
            <a:rPr lang="en-US" altLang="ko-KR" sz="900" kern="1200" smtClean="0"/>
            <a:t>)</a:t>
          </a:r>
          <a:endParaRPr lang="ko-KR" altLang="en-US" sz="900" kern="1200" dirty="0"/>
        </a:p>
      </dsp:txBody>
      <dsp:txXfrm rot="5400000">
        <a:off x="2394251" y="-892072"/>
        <a:ext cx="597694" cy="2534681"/>
      </dsp:txXfrm>
    </dsp:sp>
    <dsp:sp modelId="{5715A702-30C9-4C23-8A3A-56DBFAF5323A}">
      <dsp:nvSpPr>
        <dsp:cNvPr id="0" name=""/>
        <dsp:cNvSpPr/>
      </dsp:nvSpPr>
      <dsp:spPr>
        <a:xfrm>
          <a:off x="0" y="1708"/>
          <a:ext cx="1425758" cy="747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오전 코치</a:t>
          </a:r>
          <a:endParaRPr lang="ko-KR" altLang="en-US" sz="2100" kern="1200" dirty="0"/>
        </a:p>
      </dsp:txBody>
      <dsp:txXfrm>
        <a:off x="0" y="1708"/>
        <a:ext cx="1425758" cy="747118"/>
      </dsp:txXfrm>
    </dsp:sp>
    <dsp:sp modelId="{09256154-97A3-4F0B-A0E4-FBC8435D599F}">
      <dsp:nvSpPr>
        <dsp:cNvPr id="0" name=""/>
        <dsp:cNvSpPr/>
      </dsp:nvSpPr>
      <dsp:spPr>
        <a:xfrm rot="5400000">
          <a:off x="2394251" y="-107598"/>
          <a:ext cx="597694" cy="2534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14:00~23:00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86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>~160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/>
          </a:r>
          <a:br>
            <a:rPr lang="en-US" altLang="ko-KR" sz="900" kern="1200" smtClean="0"/>
          </a:br>
          <a:r>
            <a:rPr lang="en-US" altLang="ko-KR" sz="900" kern="1200" smtClean="0"/>
            <a:t>(</a:t>
          </a:r>
          <a:r>
            <a:rPr lang="ko-KR" altLang="en-US" sz="900" kern="1200" smtClean="0"/>
            <a:t>경력에 따라 지급</a:t>
          </a:r>
          <a:r>
            <a:rPr lang="en-US" altLang="ko-KR" sz="900" kern="1200" smtClean="0"/>
            <a:t>)</a:t>
          </a:r>
          <a:endParaRPr lang="ko-KR" altLang="en-US" sz="900" kern="1200" dirty="0"/>
        </a:p>
      </dsp:txBody>
      <dsp:txXfrm rot="5400000">
        <a:off x="2394251" y="-107598"/>
        <a:ext cx="597694" cy="2534681"/>
      </dsp:txXfrm>
    </dsp:sp>
    <dsp:sp modelId="{8278159D-2390-4457-AAF7-FA42E28029D9}">
      <dsp:nvSpPr>
        <dsp:cNvPr id="0" name=""/>
        <dsp:cNvSpPr/>
      </dsp:nvSpPr>
      <dsp:spPr>
        <a:xfrm>
          <a:off x="0" y="786182"/>
          <a:ext cx="1425758" cy="747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오후 코치</a:t>
          </a:r>
          <a:endParaRPr lang="ko-KR" altLang="en-US" sz="2100" kern="1200" dirty="0"/>
        </a:p>
      </dsp:txBody>
      <dsp:txXfrm>
        <a:off x="0" y="786182"/>
        <a:ext cx="1425758" cy="747118"/>
      </dsp:txXfrm>
    </dsp:sp>
    <dsp:sp modelId="{5BD24D9D-E509-4EE0-86BD-5B8D395AB315}">
      <dsp:nvSpPr>
        <dsp:cNvPr id="0" name=""/>
        <dsp:cNvSpPr/>
      </dsp:nvSpPr>
      <dsp:spPr>
        <a:xfrm rot="5400000">
          <a:off x="2394251" y="676875"/>
          <a:ext cx="597694" cy="2534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ko-KR" sz="900" kern="1200" smtClean="0"/>
            <a:t> 06:00~15:00</a:t>
          </a:r>
          <a:endParaRPr lang="ko-KR" altLang="en-US" sz="900" kern="1200" dirty="0"/>
        </a:p>
        <a:p>
          <a:pPr marL="0" marR="0" lvl="1" indent="0" algn="l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ko-KR" sz="900" kern="1200" smtClean="0"/>
            <a:t> 86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>~140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/>
          </a:r>
          <a:br>
            <a:rPr lang="en-US" altLang="ko-KR" sz="900" kern="1200" smtClean="0"/>
          </a:br>
          <a:r>
            <a:rPr lang="en-US" altLang="ko-KR" sz="900" kern="1200" smtClean="0"/>
            <a:t>(</a:t>
          </a:r>
          <a:r>
            <a:rPr lang="ko-KR" altLang="en-US" sz="900" kern="1200" smtClean="0"/>
            <a:t>경력에 따라 지급</a:t>
          </a:r>
          <a:r>
            <a:rPr lang="en-US" altLang="ko-KR" sz="900" kern="1200" smtClean="0"/>
            <a:t>)</a:t>
          </a:r>
          <a:endParaRPr lang="ko-KR" altLang="en-US" sz="900" kern="1200" dirty="0"/>
        </a:p>
      </dsp:txBody>
      <dsp:txXfrm rot="5400000">
        <a:off x="2394251" y="676875"/>
        <a:ext cx="597694" cy="2534681"/>
      </dsp:txXfrm>
    </dsp:sp>
    <dsp:sp modelId="{31A8448D-8213-4602-BA50-0B3EB3E84C28}">
      <dsp:nvSpPr>
        <dsp:cNvPr id="0" name=""/>
        <dsp:cNvSpPr/>
      </dsp:nvSpPr>
      <dsp:spPr>
        <a:xfrm>
          <a:off x="0" y="1570656"/>
          <a:ext cx="1425758" cy="747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marR="0" lvl="0" indent="0" algn="l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100" kern="1200" dirty="0" smtClean="0"/>
            <a:t>오전 안내</a:t>
          </a:r>
          <a:endParaRPr lang="ko-KR" altLang="en-US" sz="2100" kern="1200" dirty="0"/>
        </a:p>
      </dsp:txBody>
      <dsp:txXfrm>
        <a:off x="0" y="1570656"/>
        <a:ext cx="1425758" cy="747118"/>
      </dsp:txXfrm>
    </dsp:sp>
    <dsp:sp modelId="{AB90EE3B-CA0D-4FF3-BF22-6F2F9F9D658A}">
      <dsp:nvSpPr>
        <dsp:cNvPr id="0" name=""/>
        <dsp:cNvSpPr/>
      </dsp:nvSpPr>
      <dsp:spPr>
        <a:xfrm rot="5400000">
          <a:off x="2394251" y="1461349"/>
          <a:ext cx="597694" cy="2534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14:00~23:00</a:t>
          </a:r>
          <a:endParaRPr lang="ko-KR" altLang="en-US" sz="900" kern="1200" dirty="0"/>
        </a:p>
        <a:p>
          <a:pPr marL="57150" marR="0" lvl="1" indent="-57150" algn="l" defTabSz="400050" eaLnBrk="1" fontAlgn="auto" latinLnBrk="1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altLang="ko-KR" sz="900" kern="1200" smtClean="0"/>
            <a:t> 86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>~140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/>
          </a:r>
          <a:br>
            <a:rPr lang="en-US" altLang="ko-KR" sz="900" kern="1200" smtClean="0"/>
          </a:br>
          <a:r>
            <a:rPr lang="en-US" altLang="ko-KR" sz="900" kern="1200" smtClean="0"/>
            <a:t>(</a:t>
          </a:r>
          <a:r>
            <a:rPr lang="ko-KR" altLang="en-US" sz="900" kern="1200" smtClean="0"/>
            <a:t>경력에 따라 지급</a:t>
          </a:r>
          <a:r>
            <a:rPr lang="en-US" altLang="ko-KR" sz="900" kern="1200" smtClean="0"/>
            <a:t>)</a:t>
          </a:r>
          <a:endParaRPr lang="ko-KR" altLang="en-US" sz="900" kern="1200" dirty="0"/>
        </a:p>
      </dsp:txBody>
      <dsp:txXfrm rot="5400000">
        <a:off x="2394251" y="1461349"/>
        <a:ext cx="597694" cy="2534681"/>
      </dsp:txXfrm>
    </dsp:sp>
    <dsp:sp modelId="{AD6B739F-DC84-46B0-B405-EDE3D659070D}">
      <dsp:nvSpPr>
        <dsp:cNvPr id="0" name=""/>
        <dsp:cNvSpPr/>
      </dsp:nvSpPr>
      <dsp:spPr>
        <a:xfrm>
          <a:off x="0" y="2355130"/>
          <a:ext cx="1425758" cy="747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오후 안내</a:t>
          </a:r>
          <a:endParaRPr lang="ko-KR" altLang="en-US" sz="2100" kern="1200" dirty="0"/>
        </a:p>
      </dsp:txBody>
      <dsp:txXfrm>
        <a:off x="0" y="2355130"/>
        <a:ext cx="1425758" cy="747118"/>
      </dsp:txXfrm>
    </dsp:sp>
    <dsp:sp modelId="{DF050F05-CD3C-4ADC-A225-A5CD5F0C7253}">
      <dsp:nvSpPr>
        <dsp:cNvPr id="0" name=""/>
        <dsp:cNvSpPr/>
      </dsp:nvSpPr>
      <dsp:spPr>
        <a:xfrm rot="5400000">
          <a:off x="2394251" y="2245823"/>
          <a:ext cx="597694" cy="2534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900" kern="1200" smtClean="0"/>
            <a:t> 300</a:t>
          </a:r>
          <a:r>
            <a:rPr lang="ko-KR" altLang="en-US" sz="900" kern="1200" smtClean="0"/>
            <a:t>만원</a:t>
          </a:r>
          <a:r>
            <a:rPr lang="en-US" altLang="ko-KR" sz="900" kern="1200" smtClean="0"/>
            <a:t>+</a:t>
          </a:r>
          <a:r>
            <a:rPr lang="ko-KR" altLang="en-US" sz="900" kern="1200" smtClean="0"/>
            <a:t>인센티브</a:t>
          </a:r>
          <a:r>
            <a:rPr lang="en-US" altLang="ko-KR" sz="900" kern="1200" smtClean="0"/>
            <a:t/>
          </a:r>
          <a:br>
            <a:rPr lang="en-US" altLang="ko-KR" sz="900" kern="1200" smtClean="0"/>
          </a:br>
          <a:r>
            <a:rPr lang="en-US" altLang="ko-KR" sz="900" kern="1200" smtClean="0"/>
            <a:t>(</a:t>
          </a:r>
          <a:r>
            <a:rPr lang="ko-KR" altLang="en-US" sz="900" kern="1200" smtClean="0"/>
            <a:t>개인트레이닝의 </a:t>
          </a:r>
          <a:r>
            <a:rPr lang="en-US" altLang="ko-KR" sz="900" kern="1200" smtClean="0"/>
            <a:t>70%)</a:t>
          </a:r>
          <a:endParaRPr lang="ko-KR" altLang="en-US" sz="900" kern="1200" dirty="0"/>
        </a:p>
      </dsp:txBody>
      <dsp:txXfrm rot="5400000">
        <a:off x="2394251" y="2245823"/>
        <a:ext cx="597694" cy="2534681"/>
      </dsp:txXfrm>
    </dsp:sp>
    <dsp:sp modelId="{5F74C8EE-5D67-420D-98BD-D67B3421F983}">
      <dsp:nvSpPr>
        <dsp:cNvPr id="0" name=""/>
        <dsp:cNvSpPr/>
      </dsp:nvSpPr>
      <dsp:spPr>
        <a:xfrm>
          <a:off x="0" y="3139605"/>
          <a:ext cx="1425758" cy="747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헤드 코치</a:t>
          </a:r>
          <a:endParaRPr lang="ko-KR" altLang="en-US" sz="2100" kern="1200" dirty="0"/>
        </a:p>
      </dsp:txBody>
      <dsp:txXfrm>
        <a:off x="0" y="3139605"/>
        <a:ext cx="1425758" cy="7471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BE4F8-708A-4A72-848D-77FDF582BE7C}">
      <dsp:nvSpPr>
        <dsp:cNvPr id="0" name=""/>
        <dsp:cNvSpPr/>
      </dsp:nvSpPr>
      <dsp:spPr>
        <a:xfrm rot="5400000">
          <a:off x="-190129" y="194602"/>
          <a:ext cx="1267528" cy="8872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2013. 5</a:t>
          </a:r>
          <a:endParaRPr lang="ko-KR" altLang="en-US" sz="1700" b="1" kern="1200" dirty="0"/>
        </a:p>
      </dsp:txBody>
      <dsp:txXfrm rot="5400000">
        <a:off x="-190129" y="194602"/>
        <a:ext cx="1267528" cy="887269"/>
      </dsp:txXfrm>
    </dsp:sp>
    <dsp:sp modelId="{A2CFFABC-5C90-4460-9BCA-382B4B5F08DE}">
      <dsp:nvSpPr>
        <dsp:cNvPr id="0" name=""/>
        <dsp:cNvSpPr/>
      </dsp:nvSpPr>
      <dsp:spPr>
        <a:xfrm rot="5400000">
          <a:off x="2137668" y="-1245925"/>
          <a:ext cx="823893" cy="3324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투자자 모집 및 확정</a:t>
          </a:r>
          <a:endParaRPr lang="ko-KR" altLang="en-US" sz="1200" kern="1200" dirty="0"/>
        </a:p>
      </dsp:txBody>
      <dsp:txXfrm rot="5400000">
        <a:off x="2137668" y="-1245925"/>
        <a:ext cx="823893" cy="3324690"/>
      </dsp:txXfrm>
    </dsp:sp>
    <dsp:sp modelId="{96E4BC78-6F99-42FC-8905-BFA8DE8564F2}">
      <dsp:nvSpPr>
        <dsp:cNvPr id="0" name=""/>
        <dsp:cNvSpPr/>
      </dsp:nvSpPr>
      <dsp:spPr>
        <a:xfrm rot="5400000">
          <a:off x="-190129" y="1315798"/>
          <a:ext cx="1267528" cy="8872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2013. 6</a:t>
          </a:r>
          <a:endParaRPr lang="ko-KR" altLang="en-US" sz="1700" b="1" kern="1200" dirty="0"/>
        </a:p>
      </dsp:txBody>
      <dsp:txXfrm rot="5400000">
        <a:off x="-190129" y="1315798"/>
        <a:ext cx="1267528" cy="887269"/>
      </dsp:txXfrm>
    </dsp:sp>
    <dsp:sp modelId="{4245DAA9-646E-4F2F-9898-FEB7B20CEA7E}">
      <dsp:nvSpPr>
        <dsp:cNvPr id="0" name=""/>
        <dsp:cNvSpPr/>
      </dsp:nvSpPr>
      <dsp:spPr>
        <a:xfrm rot="5400000">
          <a:off x="2137668" y="-124728"/>
          <a:ext cx="823893" cy="3324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입지평가 후 부동산 계약</a:t>
          </a:r>
          <a:endParaRPr lang="ko-KR" altLang="en-US" sz="1200" kern="1200" dirty="0"/>
        </a:p>
      </dsp:txBody>
      <dsp:txXfrm rot="5400000">
        <a:off x="2137668" y="-124728"/>
        <a:ext cx="823893" cy="3324690"/>
      </dsp:txXfrm>
    </dsp:sp>
    <dsp:sp modelId="{D9B3094C-9069-4827-9338-515D1E035E22}">
      <dsp:nvSpPr>
        <dsp:cNvPr id="0" name=""/>
        <dsp:cNvSpPr/>
      </dsp:nvSpPr>
      <dsp:spPr>
        <a:xfrm rot="5400000">
          <a:off x="-190129" y="2436995"/>
          <a:ext cx="1267528" cy="8872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 </a:t>
          </a:r>
          <a:endParaRPr lang="ko-KR" altLang="en-US" sz="1700" kern="1200" dirty="0"/>
        </a:p>
      </dsp:txBody>
      <dsp:txXfrm rot="5400000">
        <a:off x="-190129" y="2436995"/>
        <a:ext cx="1267528" cy="887269"/>
      </dsp:txXfrm>
    </dsp:sp>
    <dsp:sp modelId="{C4B2F015-ED5A-4D99-BA59-3515EE8026A3}">
      <dsp:nvSpPr>
        <dsp:cNvPr id="0" name=""/>
        <dsp:cNvSpPr/>
      </dsp:nvSpPr>
      <dsp:spPr>
        <a:xfrm rot="5400000">
          <a:off x="2137668" y="996467"/>
          <a:ext cx="823893" cy="3324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부동산 계약 후 </a:t>
          </a:r>
          <a:r>
            <a:rPr lang="ko-KR" altLang="en-US" sz="900" kern="1200" dirty="0" err="1" smtClean="0"/>
            <a:t>리복코리아와</a:t>
          </a:r>
          <a:r>
            <a:rPr lang="ko-KR" altLang="en-US" sz="900" kern="1200" dirty="0" smtClean="0"/>
            <a:t> 협상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구청에서 ‘</a:t>
          </a:r>
          <a:r>
            <a:rPr lang="ko-KR" altLang="en-US" sz="900" kern="1200" dirty="0" err="1" smtClean="0"/>
            <a:t>체육도장업</a:t>
          </a:r>
          <a:r>
            <a:rPr lang="ko-KR" altLang="en-US" sz="900" kern="1200" dirty="0" smtClean="0"/>
            <a:t>’</a:t>
          </a:r>
          <a:r>
            <a:rPr lang="ko-KR" altLang="en-US" sz="900" kern="1200" dirty="0" err="1" smtClean="0"/>
            <a:t>으로</a:t>
          </a:r>
          <a:r>
            <a:rPr lang="ko-KR" altLang="en-US" sz="900" kern="1200" dirty="0" smtClean="0"/>
            <a:t> 인가 </a:t>
          </a:r>
          <a:r>
            <a:rPr lang="ko-KR" altLang="en-US" sz="900" kern="1200" dirty="0" err="1" smtClean="0"/>
            <a:t>받으</a:t>
          </a:r>
          <a:r>
            <a:rPr lang="ko-KR" altLang="en-US" sz="900" kern="1200" dirty="0" smtClean="0"/>
            <a:t> 뒤 개인면세사업자 등록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사업용 계좌 신고</a:t>
          </a:r>
          <a:r>
            <a:rPr lang="en-US" sz="900" kern="1200" dirty="0" smtClean="0"/>
            <a:t>, </a:t>
          </a:r>
          <a:r>
            <a:rPr lang="ko-KR" sz="900" kern="1200" dirty="0" smtClean="0"/>
            <a:t>사업용 신용카드 등록</a:t>
          </a:r>
          <a:r>
            <a:rPr lang="en-US" sz="900" kern="1200" dirty="0" smtClean="0"/>
            <a:t>, </a:t>
          </a:r>
          <a:r>
            <a:rPr lang="ko-KR" sz="900" kern="1200" dirty="0" smtClean="0"/>
            <a:t>카드기 설치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직원 면접 및 고용 </a:t>
          </a:r>
          <a:r>
            <a:rPr lang="en-US" sz="900" kern="1200" dirty="0" smtClean="0"/>
            <a:t>(</a:t>
          </a:r>
          <a:r>
            <a:rPr lang="ko-KR" sz="900" kern="1200" dirty="0" smtClean="0"/>
            <a:t>인턴 </a:t>
          </a:r>
          <a:r>
            <a:rPr lang="en-US" sz="900" kern="1200" dirty="0" smtClean="0"/>
            <a:t>4</a:t>
          </a:r>
          <a:r>
            <a:rPr lang="ko-KR" sz="900" kern="1200" dirty="0" smtClean="0"/>
            <a:t>명</a:t>
          </a:r>
          <a:r>
            <a:rPr lang="en-US" sz="900" kern="1200" dirty="0" smtClean="0"/>
            <a:t>)</a:t>
          </a:r>
          <a:endParaRPr lang="ko-KR" altLang="en-US" sz="900" kern="1200" dirty="0"/>
        </a:p>
      </dsp:txBody>
      <dsp:txXfrm rot="5400000">
        <a:off x="2137668" y="996467"/>
        <a:ext cx="823893" cy="3324690"/>
      </dsp:txXfrm>
    </dsp:sp>
    <dsp:sp modelId="{0B19B167-B7AA-45C1-AC16-E59F0A5F28E0}">
      <dsp:nvSpPr>
        <dsp:cNvPr id="0" name=""/>
        <dsp:cNvSpPr/>
      </dsp:nvSpPr>
      <dsp:spPr>
        <a:xfrm rot="5400000">
          <a:off x="-190129" y="3558191"/>
          <a:ext cx="1267528" cy="8872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2013. 7</a:t>
          </a:r>
          <a:endParaRPr lang="ko-KR" altLang="en-US" sz="1700" b="1" kern="1200" dirty="0"/>
        </a:p>
      </dsp:txBody>
      <dsp:txXfrm rot="5400000">
        <a:off x="-190129" y="3558191"/>
        <a:ext cx="1267528" cy="887269"/>
      </dsp:txXfrm>
    </dsp:sp>
    <dsp:sp modelId="{D7BDE443-44D5-40B5-87A2-785182D32587}">
      <dsp:nvSpPr>
        <dsp:cNvPr id="0" name=""/>
        <dsp:cNvSpPr/>
      </dsp:nvSpPr>
      <dsp:spPr>
        <a:xfrm rot="5400000">
          <a:off x="2137668" y="2117664"/>
          <a:ext cx="823893" cy="3324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바닥공사 및 샤워장</a:t>
          </a:r>
          <a:r>
            <a:rPr lang="en-US" sz="900" kern="1200" dirty="0" smtClean="0"/>
            <a:t>, </a:t>
          </a:r>
          <a:r>
            <a:rPr lang="ko-KR" sz="900" kern="1200" dirty="0" smtClean="0"/>
            <a:t>인테리어 공사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만든 후 </a:t>
          </a:r>
          <a:r>
            <a:rPr lang="ko-KR" sz="900" kern="1200" dirty="0" err="1" smtClean="0"/>
            <a:t>프리세일</a:t>
          </a:r>
          <a:r>
            <a:rPr lang="en-US" sz="900" kern="1200" dirty="0" smtClean="0"/>
            <a:t>(</a:t>
          </a:r>
          <a:r>
            <a:rPr lang="ko-KR" sz="900" kern="1200" dirty="0" err="1" smtClean="0"/>
            <a:t>오픈전</a:t>
          </a:r>
          <a:r>
            <a:rPr lang="ko-KR" sz="900" kern="1200" dirty="0" smtClean="0"/>
            <a:t> 회원권 판매</a:t>
          </a:r>
          <a:r>
            <a:rPr lang="en-US" sz="900" kern="1200" dirty="0" smtClean="0"/>
            <a:t>) </a:t>
          </a:r>
          <a:r>
            <a:rPr lang="ko-KR" sz="900" kern="1200" dirty="0" smtClean="0"/>
            <a:t>시작 </a:t>
          </a:r>
          <a:r>
            <a:rPr lang="en-US" sz="900" kern="1200" dirty="0" smtClean="0"/>
            <a:t>- </a:t>
          </a:r>
          <a:r>
            <a:rPr lang="ko-KR" sz="900" kern="1200" dirty="0" smtClean="0"/>
            <a:t>최대 </a:t>
          </a:r>
          <a:r>
            <a:rPr lang="en-US" sz="900" kern="1200" dirty="0" smtClean="0"/>
            <a:t>50% </a:t>
          </a:r>
          <a:r>
            <a:rPr lang="ko-KR" sz="900" kern="1200" dirty="0" smtClean="0"/>
            <a:t>할인</a:t>
          </a:r>
          <a:r>
            <a:rPr lang="en-US" altLang="ko-KR" sz="900" kern="1200" dirty="0" smtClean="0"/>
            <a:t/>
          </a:r>
          <a:br>
            <a:rPr lang="en-US" altLang="ko-KR" sz="900" kern="1200" dirty="0" smtClean="0"/>
          </a:br>
          <a:r>
            <a:rPr lang="en-US" sz="900" kern="1200" dirty="0" smtClean="0"/>
            <a:t>* </a:t>
          </a:r>
          <a:r>
            <a:rPr lang="ko-KR" sz="900" kern="1200" dirty="0" smtClean="0"/>
            <a:t>자금의 여유가 있으면 팝업스토어 설치</a:t>
          </a:r>
          <a:endParaRPr lang="ko-KR" altLang="en-US" sz="900" kern="1200" dirty="0"/>
        </a:p>
      </dsp:txBody>
      <dsp:txXfrm rot="5400000">
        <a:off x="2137668" y="2117664"/>
        <a:ext cx="823893" cy="332469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BE4F8-708A-4A72-848D-77FDF582BE7C}">
      <dsp:nvSpPr>
        <dsp:cNvPr id="0" name=""/>
        <dsp:cNvSpPr/>
      </dsp:nvSpPr>
      <dsp:spPr>
        <a:xfrm rot="5400000">
          <a:off x="-190315" y="192524"/>
          <a:ext cx="1268767" cy="888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 dirty="0"/>
        </a:p>
      </dsp:txBody>
      <dsp:txXfrm rot="5400000">
        <a:off x="-190315" y="192524"/>
        <a:ext cx="1268767" cy="888137"/>
      </dsp:txXfrm>
    </dsp:sp>
    <dsp:sp modelId="{A2CFFABC-5C90-4460-9BCA-382B4B5F08DE}">
      <dsp:nvSpPr>
        <dsp:cNvPr id="0" name=""/>
        <dsp:cNvSpPr/>
      </dsp:nvSpPr>
      <dsp:spPr>
        <a:xfrm rot="5400000">
          <a:off x="2191959" y="-1301612"/>
          <a:ext cx="824698" cy="3432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장비 입고 완료 후 </a:t>
          </a:r>
          <a:r>
            <a:rPr lang="ko-KR" sz="1100" kern="1200" dirty="0" smtClean="0"/>
            <a:t>인터넷 </a:t>
          </a:r>
          <a:r>
            <a:rPr lang="ko-KR" sz="1100" kern="1200" dirty="0" err="1" smtClean="0"/>
            <a:t>쇼셜커머스</a:t>
          </a:r>
          <a:r>
            <a:rPr lang="en-US" sz="1100" kern="1200" dirty="0" smtClean="0"/>
            <a:t>(</a:t>
          </a:r>
          <a:r>
            <a:rPr lang="ko-KR" sz="1100" kern="1200" dirty="0" err="1" smtClean="0"/>
            <a:t>티몬</a:t>
          </a:r>
          <a:r>
            <a:rPr lang="en-US" sz="1100" kern="1200" dirty="0" smtClean="0"/>
            <a:t>, </a:t>
          </a:r>
          <a:r>
            <a:rPr lang="ko-KR" sz="1100" kern="1200" dirty="0" err="1" smtClean="0"/>
            <a:t>쿠팡</a:t>
          </a:r>
          <a:r>
            <a:rPr lang="ko-KR" sz="1100" kern="1200" dirty="0" smtClean="0"/>
            <a:t> 등</a:t>
          </a:r>
          <a:r>
            <a:rPr lang="en-US" sz="1100" kern="1200" dirty="0" smtClean="0"/>
            <a:t>) </a:t>
          </a:r>
          <a:r>
            <a:rPr lang="ko-KR" sz="1100" kern="1200" dirty="0" smtClean="0"/>
            <a:t>홍보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100" kern="1200" dirty="0" smtClean="0"/>
            <a:t>모든 부수기자재 설치 마무리</a:t>
          </a:r>
          <a:endParaRPr lang="ko-KR" altLang="en-US" sz="1100" kern="1200" dirty="0"/>
        </a:p>
      </dsp:txBody>
      <dsp:txXfrm rot="5400000">
        <a:off x="2191959" y="-1301612"/>
        <a:ext cx="824698" cy="3432342"/>
      </dsp:txXfrm>
    </dsp:sp>
    <dsp:sp modelId="{96E4BC78-6F99-42FC-8905-BFA8DE8564F2}">
      <dsp:nvSpPr>
        <dsp:cNvPr id="0" name=""/>
        <dsp:cNvSpPr/>
      </dsp:nvSpPr>
      <dsp:spPr>
        <a:xfrm rot="5400000">
          <a:off x="-190315" y="1314817"/>
          <a:ext cx="1268767" cy="888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2013. 8</a:t>
          </a:r>
          <a:endParaRPr lang="ko-KR" altLang="en-US" sz="1700" b="1" kern="1200" dirty="0"/>
        </a:p>
      </dsp:txBody>
      <dsp:txXfrm rot="5400000">
        <a:off x="-190315" y="1314817"/>
        <a:ext cx="1268767" cy="888137"/>
      </dsp:txXfrm>
    </dsp:sp>
    <dsp:sp modelId="{4245DAA9-646E-4F2F-9898-FEB7B20CEA7E}">
      <dsp:nvSpPr>
        <dsp:cNvPr id="0" name=""/>
        <dsp:cNvSpPr/>
      </dsp:nvSpPr>
      <dsp:spPr>
        <a:xfrm rot="5400000">
          <a:off x="2191959" y="-179319"/>
          <a:ext cx="824698" cy="3432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smtClean="0"/>
            <a:t>8</a:t>
          </a:r>
          <a:r>
            <a:rPr lang="ko-KR" altLang="en-US" sz="1200" b="1" kern="1200" smtClean="0"/>
            <a:t>월 </a:t>
          </a:r>
          <a:r>
            <a:rPr lang="en-US" altLang="ko-KR" sz="1200" b="1" kern="1200" smtClean="0"/>
            <a:t>1</a:t>
          </a:r>
          <a:r>
            <a:rPr lang="ko-KR" altLang="en-US" sz="1200" b="1" kern="1200" smtClean="0"/>
            <a:t>일 가오픈</a:t>
          </a:r>
          <a:endParaRPr lang="ko-KR" altLang="en-US" sz="1200" b="1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smtClean="0"/>
            <a:t>8</a:t>
          </a:r>
          <a:r>
            <a:rPr lang="ko-KR" altLang="en-US" sz="1200" b="1" kern="1200" smtClean="0"/>
            <a:t>월 </a:t>
          </a:r>
          <a:r>
            <a:rPr lang="en-US" altLang="ko-KR" sz="1200" b="1" kern="1200" smtClean="0"/>
            <a:t>15</a:t>
          </a:r>
          <a:r>
            <a:rPr lang="ko-KR" altLang="en-US" sz="1200" b="1" kern="1200" smtClean="0"/>
            <a:t>일 그랜드 오픈</a:t>
          </a:r>
          <a:endParaRPr lang="ko-KR" altLang="en-US" sz="1200" b="1" kern="1200" dirty="0"/>
        </a:p>
      </dsp:txBody>
      <dsp:txXfrm rot="5400000">
        <a:off x="2191959" y="-179319"/>
        <a:ext cx="824698" cy="3432342"/>
      </dsp:txXfrm>
    </dsp:sp>
    <dsp:sp modelId="{D9B3094C-9069-4827-9338-515D1E035E22}">
      <dsp:nvSpPr>
        <dsp:cNvPr id="0" name=""/>
        <dsp:cNvSpPr/>
      </dsp:nvSpPr>
      <dsp:spPr>
        <a:xfrm rot="5400000">
          <a:off x="-190315" y="2437109"/>
          <a:ext cx="1268767" cy="888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2013. 9</a:t>
          </a:r>
          <a:endParaRPr lang="ko-KR" altLang="en-US" sz="1700" b="1" kern="1200" dirty="0"/>
        </a:p>
      </dsp:txBody>
      <dsp:txXfrm rot="5400000">
        <a:off x="-190315" y="2437109"/>
        <a:ext cx="1268767" cy="888137"/>
      </dsp:txXfrm>
    </dsp:sp>
    <dsp:sp modelId="{C4B2F015-ED5A-4D99-BA59-3515EE8026A3}">
      <dsp:nvSpPr>
        <dsp:cNvPr id="0" name=""/>
        <dsp:cNvSpPr/>
      </dsp:nvSpPr>
      <dsp:spPr>
        <a:xfrm rot="5400000">
          <a:off x="2191959" y="942972"/>
          <a:ext cx="824698" cy="3432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첫 번째 투자 수익 배당금 지급일</a:t>
          </a:r>
          <a:endParaRPr lang="ko-KR" altLang="en-US" sz="1600" kern="1200" dirty="0"/>
        </a:p>
      </dsp:txBody>
      <dsp:txXfrm rot="5400000">
        <a:off x="2191959" y="942972"/>
        <a:ext cx="824698" cy="3432342"/>
      </dsp:txXfrm>
    </dsp:sp>
    <dsp:sp modelId="{0B19B167-B7AA-45C1-AC16-E59F0A5F28E0}">
      <dsp:nvSpPr>
        <dsp:cNvPr id="0" name=""/>
        <dsp:cNvSpPr/>
      </dsp:nvSpPr>
      <dsp:spPr>
        <a:xfrm rot="5400000">
          <a:off x="-190315" y="3559402"/>
          <a:ext cx="1268767" cy="888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2015. </a:t>
          </a:r>
          <a:r>
            <a:rPr lang="en-US" altLang="ko-KR" sz="1700" kern="1200" dirty="0" smtClean="0"/>
            <a:t>8</a:t>
          </a:r>
          <a:endParaRPr lang="ko-KR" altLang="en-US" sz="1700" kern="1200" dirty="0"/>
        </a:p>
      </dsp:txBody>
      <dsp:txXfrm rot="5400000">
        <a:off x="-190315" y="3559402"/>
        <a:ext cx="1268767" cy="888137"/>
      </dsp:txXfrm>
    </dsp:sp>
    <dsp:sp modelId="{D7BDE443-44D5-40B5-87A2-785182D32587}">
      <dsp:nvSpPr>
        <dsp:cNvPr id="0" name=""/>
        <dsp:cNvSpPr/>
      </dsp:nvSpPr>
      <dsp:spPr>
        <a:xfrm rot="5400000">
          <a:off x="2191959" y="2065265"/>
          <a:ext cx="824698" cy="3432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8</a:t>
          </a:r>
          <a:r>
            <a:rPr lang="ko-KR" altLang="en-US" sz="1600" kern="1200" dirty="0" smtClean="0"/>
            <a:t>월 </a:t>
          </a:r>
          <a:r>
            <a:rPr lang="en-US" altLang="ko-KR" sz="1600" kern="1200" dirty="0" smtClean="0"/>
            <a:t>10</a:t>
          </a:r>
          <a:r>
            <a:rPr lang="ko-KR" altLang="en-US" sz="1600" kern="1200" dirty="0" smtClean="0"/>
            <a:t>일 </a:t>
          </a:r>
          <a:r>
            <a:rPr lang="ko-KR" sz="1600" kern="1200" dirty="0" smtClean="0"/>
            <a:t>투자 수익 배당금 지급 </a:t>
          </a:r>
          <a:r>
            <a:rPr lang="en-US" sz="1600" kern="1200" dirty="0" smtClean="0"/>
            <a:t>&amp; </a:t>
          </a:r>
          <a:r>
            <a:rPr lang="ko-KR" sz="1600" kern="1200" dirty="0" smtClean="0"/>
            <a:t>원금</a:t>
          </a:r>
          <a:r>
            <a:rPr lang="en-US" sz="1600" kern="1200" dirty="0" smtClean="0"/>
            <a:t>(1</a:t>
          </a:r>
          <a:r>
            <a:rPr lang="ko-KR" sz="1600" kern="1200" dirty="0" smtClean="0"/>
            <a:t>억 </a:t>
          </a:r>
          <a:r>
            <a:rPr lang="en-US" sz="1600" kern="1200" dirty="0" smtClean="0"/>
            <a:t>5</a:t>
          </a:r>
          <a:r>
            <a:rPr lang="ko-KR" sz="1600" kern="1200" dirty="0" err="1" smtClean="0"/>
            <a:t>천만원</a:t>
          </a:r>
          <a:r>
            <a:rPr lang="en-US" sz="1600" kern="1200" dirty="0" smtClean="0"/>
            <a:t>) </a:t>
          </a:r>
          <a:r>
            <a:rPr lang="ko-KR" sz="1600" kern="1200" dirty="0" smtClean="0"/>
            <a:t>상환</a:t>
          </a:r>
          <a:endParaRPr lang="ko-KR" altLang="en-US" sz="1600" kern="1200" dirty="0"/>
        </a:p>
      </dsp:txBody>
      <dsp:txXfrm rot="5400000">
        <a:off x="2191959" y="2065265"/>
        <a:ext cx="824698" cy="343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BF65A-C049-4123-BBA1-34FE23A878D2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5560-4B1F-4FE1-88E2-FB02F1BB4B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크로스핏은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미국의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그렉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글래스만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(Greg Glassman)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의해 만들어진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피트니스 브랜드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명칭이자 그가 추구하는 운동방법론 이기도 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가로지르다 라는 뜻의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체력이라는 뜻의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Fitness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합성어인 크로스핏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Cross+Fitnee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체력을 </a:t>
            </a:r>
            <a:r>
              <a:rPr lang="ko-KR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심폐지구력·최대근력·유연성· 협응력·민첩성·균형감각·정확성·파워·</a:t>
            </a:r>
            <a:r>
              <a:rPr lang="ko-KR" altLang="ko-K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스태미너</a:t>
            </a:r>
            <a:r>
              <a:rPr lang="ko-KR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·속도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이렇게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열가지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영역으로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구분합니다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크로스핏은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이러한 </a:t>
            </a:r>
            <a:r>
              <a:rPr lang="ko-KR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열가지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육체능력들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(Fitness)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골고루 극대화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(Cross) </a:t>
            </a:r>
            <a:r>
              <a:rPr lang="ko-KR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시키는 것이 목적입니다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5560-4B1F-4FE1-88E2-FB02F1BB4BA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err="1" smtClean="0">
                <a:solidFill>
                  <a:schemeClr val="bg1"/>
                </a:solidFill>
              </a:rPr>
              <a:t>크로스핏이란</a:t>
            </a:r>
            <a:r>
              <a:rPr lang="ko-KR" altLang="ko-KR" dirty="0" smtClean="0">
                <a:solidFill>
                  <a:schemeClr val="bg1"/>
                </a:solidFill>
              </a:rPr>
              <a:t> 이름에서부터 알 수 있듯이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크로스핏의</a:t>
            </a:r>
            <a:r>
              <a:rPr lang="ko-KR" altLang="ko-KR" dirty="0" smtClean="0">
                <a:solidFill>
                  <a:schemeClr val="bg1"/>
                </a:solidFill>
              </a:rPr>
              <a:t> 핵심은 </a:t>
            </a:r>
            <a:r>
              <a:rPr lang="en-US" altLang="ko-KR" b="1" dirty="0" smtClean="0">
                <a:solidFill>
                  <a:schemeClr val="bg1"/>
                </a:solidFill>
              </a:rPr>
              <a:t>'</a:t>
            </a:r>
            <a:r>
              <a:rPr lang="ko-KR" altLang="ko-KR" b="1" dirty="0" smtClean="0">
                <a:solidFill>
                  <a:schemeClr val="bg1"/>
                </a:solidFill>
              </a:rPr>
              <a:t>크로스 오버</a:t>
            </a:r>
            <a:r>
              <a:rPr lang="en-US" altLang="ko-KR" b="1" dirty="0" smtClean="0">
                <a:solidFill>
                  <a:schemeClr val="bg1"/>
                </a:solidFill>
              </a:rPr>
              <a:t>(Cross Over)' </a:t>
            </a:r>
            <a:r>
              <a:rPr lang="ko-KR" altLang="ko-KR" dirty="0" smtClean="0">
                <a:solidFill>
                  <a:schemeClr val="bg1"/>
                </a:solidFill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err="1" smtClean="0">
                <a:solidFill>
                  <a:schemeClr val="bg1"/>
                </a:solidFill>
              </a:rPr>
              <a:t>파워리프팅의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ko-KR" dirty="0" smtClean="0">
                <a:solidFill>
                  <a:schemeClr val="bg1"/>
                </a:solidFill>
              </a:rPr>
              <a:t>최대근력</a:t>
            </a:r>
            <a:r>
              <a:rPr lang="en-US" altLang="ko-KR" dirty="0" smtClean="0">
                <a:solidFill>
                  <a:schemeClr val="bg1"/>
                </a:solidFill>
              </a:rPr>
              <a:t>', </a:t>
            </a:r>
            <a:r>
              <a:rPr lang="ko-KR" altLang="ko-KR" dirty="0" smtClean="0">
                <a:solidFill>
                  <a:schemeClr val="bg1"/>
                </a:solidFill>
              </a:rPr>
              <a:t>역도의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ko-KR" dirty="0" smtClean="0">
                <a:solidFill>
                  <a:schemeClr val="bg1"/>
                </a:solidFill>
              </a:rPr>
              <a:t>파워</a:t>
            </a:r>
            <a:r>
              <a:rPr lang="en-US" altLang="ko-KR" dirty="0" smtClean="0">
                <a:solidFill>
                  <a:schemeClr val="bg1"/>
                </a:solidFill>
              </a:rPr>
              <a:t>', </a:t>
            </a:r>
            <a:r>
              <a:rPr lang="ko-KR" altLang="ko-KR" dirty="0" smtClean="0">
                <a:solidFill>
                  <a:schemeClr val="bg1"/>
                </a:solidFill>
              </a:rPr>
              <a:t>육상의</a:t>
            </a:r>
            <a:r>
              <a:rPr lang="en-US" altLang="ko-KR" dirty="0" smtClean="0">
                <a:solidFill>
                  <a:schemeClr val="bg1"/>
                </a:solidFill>
              </a:rPr>
              <a:t>' </a:t>
            </a:r>
            <a:r>
              <a:rPr lang="ko-KR" altLang="ko-KR" dirty="0" smtClean="0">
                <a:solidFill>
                  <a:schemeClr val="bg1"/>
                </a:solidFill>
              </a:rPr>
              <a:t>스피드</a:t>
            </a:r>
            <a:r>
              <a:rPr lang="en-US" altLang="ko-KR" dirty="0" smtClean="0">
                <a:solidFill>
                  <a:schemeClr val="bg1"/>
                </a:solidFill>
              </a:rPr>
              <a:t>', </a:t>
            </a:r>
            <a:r>
              <a:rPr lang="ko-KR" altLang="ko-KR" dirty="0" smtClean="0">
                <a:solidFill>
                  <a:schemeClr val="bg1"/>
                </a:solidFill>
              </a:rPr>
              <a:t>기계체조의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ko-KR" dirty="0" err="1" smtClean="0">
                <a:solidFill>
                  <a:schemeClr val="bg1"/>
                </a:solidFill>
              </a:rPr>
              <a:t>협응력</a:t>
            </a:r>
            <a:r>
              <a:rPr lang="en-US" altLang="ko-KR" dirty="0" smtClean="0">
                <a:solidFill>
                  <a:schemeClr val="bg1"/>
                </a:solidFill>
              </a:rPr>
              <a:t>' </a:t>
            </a:r>
            <a:r>
              <a:rPr lang="ko-KR" altLang="ko-KR" dirty="0" smtClean="0">
                <a:solidFill>
                  <a:schemeClr val="bg1"/>
                </a:solidFill>
              </a:rPr>
              <a:t>등등 서로 다른 영역을 한 데 모으니 자연스럽게 장비도 다양해집니다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err="1" smtClean="0">
                <a:solidFill>
                  <a:schemeClr val="bg1"/>
                </a:solidFill>
              </a:rPr>
              <a:t>덤벨과</a:t>
            </a:r>
            <a:r>
              <a:rPr lang="ko-KR" altLang="ko-KR" dirty="0" smtClean="0">
                <a:solidFill>
                  <a:schemeClr val="bg1"/>
                </a:solidFill>
              </a:rPr>
              <a:t> 바벨 이외에도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박스에는 대중에게 생소한 운동장비들이 즐비합니다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그리고 이런 다양한 운동장비들을 이용한 프로그램이 매일 </a:t>
            </a:r>
            <a:r>
              <a:rPr lang="en-US" altLang="ko-KR" dirty="0" smtClean="0">
                <a:solidFill>
                  <a:schemeClr val="bg1"/>
                </a:solidFill>
              </a:rPr>
              <a:t>WOD</a:t>
            </a:r>
            <a:r>
              <a:rPr lang="ko-KR" altLang="ko-KR" dirty="0" smtClean="0">
                <a:solidFill>
                  <a:schemeClr val="bg1"/>
                </a:solidFill>
              </a:rPr>
              <a:t>라는 이름으로 제시됩니다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5560-4B1F-4FE1-88E2-FB02F1BB4BA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ko-KR" dirty="0" smtClean="0">
                <a:solidFill>
                  <a:schemeClr val="bg1"/>
                </a:solidFill>
              </a:rPr>
              <a:t>천안의 인구는 현재 </a:t>
            </a:r>
            <a:r>
              <a:rPr lang="en-US" altLang="ko-KR" dirty="0" smtClean="0">
                <a:solidFill>
                  <a:schemeClr val="bg1"/>
                </a:solidFill>
              </a:rPr>
              <a:t>60</a:t>
            </a:r>
            <a:r>
              <a:rPr lang="ko-KR" altLang="ko-KR" dirty="0" err="1" smtClean="0">
                <a:solidFill>
                  <a:schemeClr val="bg1"/>
                </a:solidFill>
              </a:rPr>
              <a:t>여만</a:t>
            </a:r>
            <a:r>
              <a:rPr lang="ko-KR" altLang="ko-KR" dirty="0" smtClean="0">
                <a:solidFill>
                  <a:schemeClr val="bg1"/>
                </a:solidFill>
              </a:rPr>
              <a:t> 명으로 전국에서 </a:t>
            </a:r>
            <a:r>
              <a:rPr lang="en-US" altLang="ko-KR" dirty="0" smtClean="0">
                <a:solidFill>
                  <a:schemeClr val="bg1"/>
                </a:solidFill>
              </a:rPr>
              <a:t>12</a:t>
            </a:r>
            <a:r>
              <a:rPr lang="ko-KR" altLang="ko-KR" dirty="0" smtClean="0">
                <a:solidFill>
                  <a:schemeClr val="bg1"/>
                </a:solidFill>
              </a:rPr>
              <a:t>번째 규모의 도시이며 하루가 다르게 변하고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KTX </a:t>
            </a:r>
            <a:r>
              <a:rPr lang="ko-KR" altLang="ko-KR" dirty="0" smtClean="0">
                <a:solidFill>
                  <a:schemeClr val="bg1"/>
                </a:solidFill>
              </a:rPr>
              <a:t>고속열차로 서울</a:t>
            </a:r>
            <a:r>
              <a:rPr lang="en-US" altLang="ko-KR" dirty="0" smtClean="0">
                <a:solidFill>
                  <a:schemeClr val="bg1"/>
                </a:solidFill>
              </a:rPr>
              <a:t>~</a:t>
            </a:r>
            <a:r>
              <a:rPr lang="ko-KR" altLang="ko-KR" dirty="0" smtClean="0">
                <a:solidFill>
                  <a:schemeClr val="bg1"/>
                </a:solidFill>
              </a:rPr>
              <a:t>천안 </a:t>
            </a:r>
            <a:r>
              <a:rPr lang="en-US" altLang="ko-KR" dirty="0" smtClean="0">
                <a:solidFill>
                  <a:schemeClr val="bg1"/>
                </a:solidFill>
              </a:rPr>
              <a:t>42</a:t>
            </a:r>
            <a:r>
              <a:rPr lang="ko-KR" altLang="ko-KR" dirty="0" smtClean="0">
                <a:solidFill>
                  <a:schemeClr val="bg1"/>
                </a:solidFill>
              </a:rPr>
              <a:t>분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ko-KR" dirty="0" smtClean="0">
                <a:solidFill>
                  <a:schemeClr val="bg1"/>
                </a:solidFill>
              </a:rPr>
              <a:t>일반전철로 서울역</a:t>
            </a:r>
            <a:r>
              <a:rPr lang="en-US" altLang="ko-KR" dirty="0" smtClean="0">
                <a:solidFill>
                  <a:schemeClr val="bg1"/>
                </a:solidFill>
              </a:rPr>
              <a:t>~</a:t>
            </a:r>
            <a:r>
              <a:rPr lang="ko-KR" altLang="ko-KR" dirty="0" err="1" smtClean="0">
                <a:solidFill>
                  <a:schemeClr val="bg1"/>
                </a:solidFill>
              </a:rPr>
              <a:t>천안역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116</a:t>
            </a:r>
            <a:r>
              <a:rPr lang="ko-KR" altLang="ko-KR" dirty="0" smtClean="0">
                <a:solidFill>
                  <a:schemeClr val="bg1"/>
                </a:solidFill>
              </a:rPr>
              <a:t>분 거리의 </a:t>
            </a:r>
            <a:r>
              <a:rPr lang="ko-KR" altLang="ko-KR" b="1" dirty="0" smtClean="0">
                <a:solidFill>
                  <a:schemeClr val="bg1"/>
                </a:solidFill>
              </a:rPr>
              <a:t>천안은 이제 수도권 신도시와 다름없습니다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5560-4B1F-4FE1-88E2-FB02F1BB4BA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ko-KR" dirty="0" err="1" smtClean="0">
                <a:solidFill>
                  <a:schemeClr val="bg1"/>
                </a:solidFill>
              </a:rPr>
              <a:t>그중에서도</a:t>
            </a:r>
            <a:r>
              <a:rPr lang="ko-KR" altLang="ko-KR" dirty="0" smtClean="0">
                <a:solidFill>
                  <a:schemeClr val="bg1"/>
                </a:solidFill>
              </a:rPr>
              <a:t> 제가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박스를 </a:t>
            </a:r>
            <a:r>
              <a:rPr lang="ko-KR" altLang="ko-KR" dirty="0" err="1" smtClean="0">
                <a:solidFill>
                  <a:schemeClr val="bg1"/>
                </a:solidFill>
              </a:rPr>
              <a:t>오픈하고자</a:t>
            </a:r>
            <a:r>
              <a:rPr lang="ko-KR" altLang="ko-KR" dirty="0" smtClean="0">
                <a:solidFill>
                  <a:schemeClr val="bg1"/>
                </a:solidFill>
              </a:rPr>
              <a:t> 하는 곳은 </a:t>
            </a:r>
            <a:r>
              <a:rPr lang="en-US" altLang="ko-KR" b="1" dirty="0" smtClean="0">
                <a:solidFill>
                  <a:schemeClr val="bg1"/>
                </a:solidFill>
              </a:rPr>
              <a:t>1</a:t>
            </a:r>
            <a:r>
              <a:rPr lang="ko-KR" altLang="ko-KR" b="1" dirty="0" smtClean="0">
                <a:solidFill>
                  <a:schemeClr val="bg1"/>
                </a:solidFill>
              </a:rPr>
              <a:t>호선 </a:t>
            </a:r>
            <a:r>
              <a:rPr lang="ko-KR" altLang="ko-KR" b="1" dirty="0" err="1" smtClean="0">
                <a:solidFill>
                  <a:schemeClr val="bg1"/>
                </a:solidFill>
              </a:rPr>
              <a:t>두정역</a:t>
            </a:r>
            <a:r>
              <a:rPr lang="ko-KR" altLang="ko-KR" b="1" dirty="0" smtClean="0">
                <a:solidFill>
                  <a:schemeClr val="bg1"/>
                </a:solidFill>
              </a:rPr>
              <a:t> 인근</a:t>
            </a:r>
            <a:r>
              <a:rPr lang="ko-KR" altLang="ko-KR" dirty="0" smtClean="0">
                <a:solidFill>
                  <a:schemeClr val="bg1"/>
                </a:solidFill>
              </a:rPr>
              <a:t>으로 </a:t>
            </a:r>
            <a:r>
              <a:rPr lang="en-US" altLang="ko-KR" dirty="0" smtClean="0">
                <a:solidFill>
                  <a:schemeClr val="bg1"/>
                </a:solidFill>
              </a:rPr>
              <a:t>2005</a:t>
            </a:r>
            <a:r>
              <a:rPr lang="ko-KR" altLang="ko-KR" dirty="0" smtClean="0">
                <a:solidFill>
                  <a:schemeClr val="bg1"/>
                </a:solidFill>
              </a:rPr>
              <a:t>년부터 </a:t>
            </a:r>
            <a:r>
              <a:rPr lang="ko-KR" altLang="ko-KR" dirty="0" err="1" smtClean="0">
                <a:solidFill>
                  <a:schemeClr val="bg1"/>
                </a:solidFill>
              </a:rPr>
              <a:t>두정역에</a:t>
            </a:r>
            <a:r>
              <a:rPr lang="ko-KR" altLang="ko-KR" dirty="0" smtClean="0">
                <a:solidFill>
                  <a:schemeClr val="bg1"/>
                </a:solidFill>
              </a:rPr>
              <a:t> 급행열차가 서게 되었습니다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err="1" smtClean="0">
                <a:solidFill>
                  <a:schemeClr val="bg1"/>
                </a:solidFill>
              </a:rPr>
              <a:t>그로인해</a:t>
            </a:r>
            <a:r>
              <a:rPr lang="ko-KR" altLang="ko-KR" dirty="0" smtClean="0">
                <a:solidFill>
                  <a:schemeClr val="bg1"/>
                </a:solidFill>
              </a:rPr>
              <a:t> 많은 변화가 일어났고 </a:t>
            </a:r>
            <a:r>
              <a:rPr lang="ko-KR" altLang="ko-KR" dirty="0" err="1" smtClean="0">
                <a:solidFill>
                  <a:schemeClr val="bg1"/>
                </a:solidFill>
              </a:rPr>
              <a:t>두정역</a:t>
            </a:r>
            <a:r>
              <a:rPr lang="ko-KR" altLang="ko-KR" dirty="0" smtClean="0">
                <a:solidFill>
                  <a:schemeClr val="bg1"/>
                </a:solidFill>
              </a:rPr>
              <a:t> 인근은 </a:t>
            </a:r>
            <a:r>
              <a:rPr lang="ko-KR" altLang="ko-KR" dirty="0" err="1" smtClean="0">
                <a:solidFill>
                  <a:schemeClr val="bg1"/>
                </a:solidFill>
              </a:rPr>
              <a:t>번성기를</a:t>
            </a:r>
            <a:r>
              <a:rPr lang="ko-KR" altLang="ko-KR" dirty="0" smtClean="0">
                <a:solidFill>
                  <a:schemeClr val="bg1"/>
                </a:solidFill>
              </a:rPr>
              <a:t> 맞이하고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b="1" dirty="0" err="1" smtClean="0">
                <a:solidFill>
                  <a:schemeClr val="bg1"/>
                </a:solidFill>
              </a:rPr>
              <a:t>두정역</a:t>
            </a:r>
            <a:r>
              <a:rPr lang="ko-KR" altLang="ko-KR" b="1" dirty="0" smtClean="0">
                <a:solidFill>
                  <a:schemeClr val="bg1"/>
                </a:solidFill>
              </a:rPr>
              <a:t> 인근에만 </a:t>
            </a:r>
            <a:r>
              <a:rPr lang="en-US" altLang="ko-KR" b="1" dirty="0" smtClean="0">
                <a:solidFill>
                  <a:schemeClr val="bg1"/>
                </a:solidFill>
              </a:rPr>
              <a:t>6</a:t>
            </a:r>
            <a:r>
              <a:rPr lang="ko-KR" altLang="ko-KR" b="1" dirty="0" smtClean="0">
                <a:solidFill>
                  <a:schemeClr val="bg1"/>
                </a:solidFill>
              </a:rPr>
              <a:t>개 대학이 몰려 있고 인근에 공단지역까지 인접해 있어서 출퇴근하는 직장인들과 대학생들이 많은 지역입니다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 smtClean="0">
                <a:solidFill>
                  <a:schemeClr val="bg1"/>
                </a:solidFill>
              </a:rPr>
              <a:t>하지만 이렇게 유동인구 뿐만 아니라 직장인과 대학생이 주로 거주하는 지역이기도 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ko-KR" altLang="ko-KR" dirty="0" smtClean="0">
              <a:solidFill>
                <a:schemeClr val="bg1"/>
              </a:solidFill>
            </a:endParaRPr>
          </a:p>
          <a:p>
            <a:r>
              <a:rPr lang="ko-KR" altLang="ko-KR" dirty="0" smtClean="0">
                <a:solidFill>
                  <a:schemeClr val="bg1"/>
                </a:solidFill>
              </a:rPr>
              <a:t>특히 서울에서 통학하는 대학생들로 인해 물가가 서울과 별반 차이 없는 것이 특징</a:t>
            </a:r>
            <a:r>
              <a:rPr lang="ko-KR" altLang="en-US" dirty="0" smtClean="0">
                <a:solidFill>
                  <a:schemeClr val="bg1"/>
                </a:solidFill>
              </a:rPr>
              <a:t>이고 </a:t>
            </a:r>
            <a:r>
              <a:rPr lang="ko-KR" altLang="ko-KR" dirty="0" smtClean="0">
                <a:solidFill>
                  <a:schemeClr val="bg1"/>
                </a:solidFill>
              </a:rPr>
              <a:t>서울의 강남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ko-KR" dirty="0" smtClean="0">
                <a:solidFill>
                  <a:schemeClr val="bg1"/>
                </a:solidFill>
              </a:rPr>
              <a:t>잠실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ko-KR" dirty="0" err="1" smtClean="0">
                <a:solidFill>
                  <a:schemeClr val="bg1"/>
                </a:solidFill>
              </a:rPr>
              <a:t>홍대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ko-KR" dirty="0" smtClean="0">
                <a:solidFill>
                  <a:schemeClr val="bg1"/>
                </a:solidFill>
              </a:rPr>
              <a:t>여의도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ko-KR" dirty="0" smtClean="0">
                <a:solidFill>
                  <a:schemeClr val="bg1"/>
                </a:solidFill>
              </a:rPr>
              <a:t>을지로 등 기존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박스가 있는 곳과 비교 했을 때 임대료는 훨씬 저렴합니다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5560-4B1F-4FE1-88E2-FB02F1BB4BA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5560-4B1F-4FE1-88E2-FB02F1BB4BA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6813-AF14-4B9B-A185-6765C4E6B60E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E727-AF81-4456-AFE2-ECFF3780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rossfit_grey_kb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11560" y="5373216"/>
            <a:ext cx="835292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리복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크로스핏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천안 지부 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사업계획서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ko-KR" alt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손 형 일</a:t>
            </a:r>
            <a:endParaRPr lang="en-US" altLang="ko-K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9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chemeClr val="bg1"/>
                </a:solidFill>
              </a:rPr>
              <a:t>단순히 돈만 가지고 사업을 하는 것과 경험과 전문성을 바탕으로 하는 사업에는 많은 차이가 있다고 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특히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CrossFit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r>
              <a:rPr lang="ko-KR" altLang="ko-KR" sz="1600" dirty="0" smtClean="0">
                <a:solidFill>
                  <a:schemeClr val="bg1"/>
                </a:solidFill>
              </a:rPr>
              <a:t>은 헬스와 같이 단순하고 혼자하는 운동이 아닙니다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동작이 복잡하고 사회성</a:t>
            </a:r>
            <a:r>
              <a:rPr lang="en-US" altLang="ko-KR" sz="1600" dirty="0" smtClean="0">
                <a:solidFill>
                  <a:schemeClr val="bg1"/>
                </a:solidFill>
              </a:rPr>
              <a:t>(social)</a:t>
            </a:r>
            <a:r>
              <a:rPr lang="ko-KR" altLang="ko-KR" sz="1600" dirty="0" smtClean="0">
                <a:solidFill>
                  <a:schemeClr val="bg1"/>
                </a:solidFill>
              </a:rPr>
              <a:t>이 결합된 운동이기 때문에 예비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창업자의 전문성과 경험이 더더욱 중요하다고 생각합니다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저는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박스를 창업하기 위한 경험과 전문성을 두루 갖추고 있습니다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이러한 것들은 돈으로도 살 수 없는 것들입니다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운동 사진 및 정모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모임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bg1"/>
                </a:solidFill>
              </a:rPr>
              <a:t>현재 세계적인 피트니스 브랜드인 </a:t>
            </a:r>
            <a:r>
              <a:rPr lang="ko-KR" altLang="ko-KR" dirty="0" err="1" smtClean="0">
                <a:solidFill>
                  <a:schemeClr val="bg1"/>
                </a:solidFill>
              </a:rPr>
              <a:t>리복</a:t>
            </a:r>
            <a:r>
              <a:rPr lang="en-US" altLang="ko-KR" dirty="0" smtClean="0">
                <a:solidFill>
                  <a:schemeClr val="bg1"/>
                </a:solidFill>
              </a:rPr>
              <a:t>(Reebok)</a:t>
            </a:r>
            <a:r>
              <a:rPr lang="ko-KR" altLang="ko-KR" dirty="0" smtClean="0">
                <a:solidFill>
                  <a:schemeClr val="bg1"/>
                </a:solidFill>
              </a:rPr>
              <a:t>에서는 크로스핏을 통해 대대적인 마케팅을 펼치고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저는 </a:t>
            </a:r>
            <a:r>
              <a:rPr lang="ko-KR" altLang="ko-KR" b="1" dirty="0" smtClean="0">
                <a:solidFill>
                  <a:schemeClr val="bg1"/>
                </a:solidFill>
              </a:rPr>
              <a:t>지금이 제가 가지고 있는 것들을 실행으로 옮기는 가장 </a:t>
            </a:r>
            <a:r>
              <a:rPr lang="ko-KR" altLang="ko-KR" b="1" dirty="0" err="1" smtClean="0">
                <a:solidFill>
                  <a:schemeClr val="bg1"/>
                </a:solidFill>
              </a:rPr>
              <a:t>좋은시기라고</a:t>
            </a:r>
            <a:r>
              <a:rPr lang="ko-KR" altLang="ko-KR" b="1" dirty="0" smtClean="0">
                <a:solidFill>
                  <a:schemeClr val="bg1"/>
                </a:solidFill>
              </a:rPr>
              <a:t> 판단</a:t>
            </a:r>
            <a:r>
              <a:rPr lang="ko-KR" altLang="ko-KR" dirty="0" smtClean="0">
                <a:solidFill>
                  <a:schemeClr val="bg1"/>
                </a:solidFill>
              </a:rPr>
              <a:t>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이러한 점들을 </a:t>
            </a:r>
            <a:r>
              <a:rPr lang="ko-KR" altLang="ko-KR" dirty="0" err="1" smtClean="0">
                <a:solidFill>
                  <a:schemeClr val="bg1"/>
                </a:solidFill>
              </a:rPr>
              <a:t>염두해</a:t>
            </a:r>
            <a:r>
              <a:rPr lang="ko-KR" altLang="ko-KR" dirty="0" smtClean="0">
                <a:solidFill>
                  <a:schemeClr val="bg1"/>
                </a:solidFill>
              </a:rPr>
              <a:t> 두시고 사업계획서를 읽어주신다면 더욱 많은 도움이 될 것이라고 확신합니다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리복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크로스핏</a:t>
            </a:r>
            <a:r>
              <a:rPr lang="ko-KR" altLang="en-US" dirty="0" smtClean="0">
                <a:solidFill>
                  <a:schemeClr val="bg1"/>
                </a:solidFill>
              </a:rPr>
              <a:t> 광고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도넛 19"/>
          <p:cNvSpPr/>
          <p:nvPr/>
        </p:nvSpPr>
        <p:spPr>
          <a:xfrm>
            <a:off x="2195736" y="1628800"/>
            <a:ext cx="4968552" cy="4248472"/>
          </a:xfrm>
          <a:prstGeom prst="donut">
            <a:avLst>
              <a:gd name="adj" fmla="val 269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03200" sx="105000" sy="105000" algn="ctr" rotWithShape="0">
              <a:schemeClr val="bg2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</a:p>
        </p:txBody>
      </p:sp>
      <p:pic>
        <p:nvPicPr>
          <p:cNvPr id="6" name="그림 5" descr="church.jpg"/>
          <p:cNvPicPr>
            <a:picLocks noChangeAspect="1"/>
          </p:cNvPicPr>
          <p:nvPr/>
        </p:nvPicPr>
        <p:blipFill>
          <a:blip r:embed="rId3" cstate="print"/>
          <a:srcRect l="6594" r="5480"/>
          <a:stretch>
            <a:fillRect/>
          </a:stretch>
        </p:blipFill>
        <p:spPr>
          <a:xfrm>
            <a:off x="1187624" y="1196752"/>
            <a:ext cx="2566229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그림 7" descr="nbphotog-crossfit-2011northcentralregional-run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581128"/>
            <a:ext cx="2376264" cy="1917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 descr="gy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196752"/>
            <a:ext cx="259099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그림 8" descr="power lifting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509120"/>
            <a:ext cx="2587749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직사각형 20"/>
          <p:cNvSpPr/>
          <p:nvPr/>
        </p:nvSpPr>
        <p:spPr>
          <a:xfrm>
            <a:off x="2627784" y="3356992"/>
            <a:ext cx="4218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CROSSOVER</a:t>
            </a:r>
            <a:endParaRPr lang="en-US" altLang="ko-K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err="1" smtClean="0">
                <a:solidFill>
                  <a:schemeClr val="bg1"/>
                </a:solidFill>
              </a:rPr>
              <a:t>크로스핏이란</a:t>
            </a:r>
            <a:r>
              <a:rPr lang="ko-KR" altLang="ko-KR" sz="1600" dirty="0" smtClean="0">
                <a:solidFill>
                  <a:schemeClr val="bg1"/>
                </a:solidFill>
              </a:rPr>
              <a:t> 이름에서부터 알 수 있듯이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크로스핏의</a:t>
            </a:r>
            <a:r>
              <a:rPr lang="ko-KR" altLang="ko-KR" sz="1600" dirty="0" smtClean="0">
                <a:solidFill>
                  <a:schemeClr val="bg1"/>
                </a:solidFill>
              </a:rPr>
              <a:t> 핵심은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'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크로스 오버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(Cross Over)' </a:t>
            </a:r>
            <a:r>
              <a:rPr lang="ko-KR" altLang="ko-KR" sz="1600" dirty="0" smtClean="0">
                <a:solidFill>
                  <a:schemeClr val="bg1"/>
                </a:solidFill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파워리프팅의</a:t>
            </a:r>
            <a:r>
              <a:rPr lang="ko-KR" altLang="ko-KR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'</a:t>
            </a:r>
            <a:r>
              <a:rPr lang="ko-KR" altLang="ko-KR" sz="1600" dirty="0" smtClean="0">
                <a:solidFill>
                  <a:schemeClr val="bg1"/>
                </a:solidFill>
              </a:rPr>
              <a:t>최대근력</a:t>
            </a:r>
            <a:r>
              <a:rPr lang="en-US" altLang="ko-KR" sz="1600" dirty="0" smtClean="0">
                <a:solidFill>
                  <a:schemeClr val="bg1"/>
                </a:solidFill>
              </a:rPr>
              <a:t>', </a:t>
            </a:r>
            <a:r>
              <a:rPr lang="ko-KR" altLang="ko-KR" sz="1600" dirty="0" smtClean="0">
                <a:solidFill>
                  <a:schemeClr val="bg1"/>
                </a:solidFill>
              </a:rPr>
              <a:t>역도의 </a:t>
            </a:r>
            <a:r>
              <a:rPr lang="en-US" altLang="ko-KR" sz="1600" dirty="0" smtClean="0">
                <a:solidFill>
                  <a:schemeClr val="bg1"/>
                </a:solidFill>
              </a:rPr>
              <a:t>'</a:t>
            </a:r>
            <a:r>
              <a:rPr lang="ko-KR" altLang="ko-KR" sz="1600" dirty="0" smtClean="0">
                <a:solidFill>
                  <a:schemeClr val="bg1"/>
                </a:solidFill>
              </a:rPr>
              <a:t>파워</a:t>
            </a:r>
            <a:r>
              <a:rPr lang="en-US" altLang="ko-KR" sz="1600" dirty="0" smtClean="0">
                <a:solidFill>
                  <a:schemeClr val="bg1"/>
                </a:solidFill>
              </a:rPr>
              <a:t>', </a:t>
            </a:r>
            <a:r>
              <a:rPr lang="ko-KR" altLang="ko-KR" sz="1600" dirty="0" smtClean="0">
                <a:solidFill>
                  <a:schemeClr val="bg1"/>
                </a:solidFill>
              </a:rPr>
              <a:t>육상의</a:t>
            </a:r>
            <a:r>
              <a:rPr lang="en-US" altLang="ko-KR" sz="1600" dirty="0" smtClean="0">
                <a:solidFill>
                  <a:schemeClr val="bg1"/>
                </a:solidFill>
              </a:rPr>
              <a:t>' </a:t>
            </a:r>
            <a:r>
              <a:rPr lang="ko-KR" altLang="ko-KR" sz="1600" dirty="0" smtClean="0">
                <a:solidFill>
                  <a:schemeClr val="bg1"/>
                </a:solidFill>
              </a:rPr>
              <a:t>스피드</a:t>
            </a:r>
            <a:r>
              <a:rPr lang="en-US" altLang="ko-KR" sz="1600" dirty="0" smtClean="0">
                <a:solidFill>
                  <a:schemeClr val="bg1"/>
                </a:solidFill>
              </a:rPr>
              <a:t>', </a:t>
            </a:r>
            <a:r>
              <a:rPr lang="ko-KR" altLang="ko-KR" sz="1600" dirty="0" smtClean="0">
                <a:solidFill>
                  <a:schemeClr val="bg1"/>
                </a:solidFill>
              </a:rPr>
              <a:t>기계체조의 </a:t>
            </a:r>
            <a:r>
              <a:rPr lang="en-US" altLang="ko-KR" sz="1600" dirty="0" smtClean="0">
                <a:solidFill>
                  <a:schemeClr val="bg1"/>
                </a:solidFill>
              </a:rPr>
              <a:t>'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협응력</a:t>
            </a:r>
            <a:r>
              <a:rPr lang="en-US" altLang="ko-KR" sz="1600" dirty="0" smtClean="0">
                <a:solidFill>
                  <a:schemeClr val="bg1"/>
                </a:solidFill>
              </a:rPr>
              <a:t>' </a:t>
            </a:r>
            <a:r>
              <a:rPr lang="ko-KR" altLang="ko-KR" sz="1600" dirty="0" smtClean="0">
                <a:solidFill>
                  <a:schemeClr val="bg1"/>
                </a:solidFill>
              </a:rPr>
              <a:t>등등 서로 다른 영역을 한 데 모으니 자연스럽게 장비도 다양해집니다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err="1" smtClean="0">
                <a:solidFill>
                  <a:schemeClr val="bg1"/>
                </a:solidFill>
              </a:rPr>
              <a:t>덤벨과</a:t>
            </a:r>
            <a:r>
              <a:rPr lang="ko-KR" altLang="ko-KR" sz="1600" dirty="0" smtClean="0">
                <a:solidFill>
                  <a:schemeClr val="bg1"/>
                </a:solidFill>
              </a:rPr>
              <a:t> 바벨 이외에도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dirty="0" smtClean="0">
                <a:solidFill>
                  <a:schemeClr val="bg1"/>
                </a:solidFill>
              </a:rPr>
              <a:t> 박스에는 대중에게 생소한 운동장비들이 즐비합니다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그리고 이런 다양한 운동장비들을 이용한 프로그램이 매일 </a:t>
            </a:r>
            <a:r>
              <a:rPr lang="en-US" altLang="ko-KR" sz="1600" dirty="0" smtClean="0">
                <a:solidFill>
                  <a:schemeClr val="bg1"/>
                </a:solidFill>
              </a:rPr>
              <a:t>WOD</a:t>
            </a:r>
            <a:r>
              <a:rPr lang="ko-KR" altLang="ko-KR" sz="1600" dirty="0" smtClean="0">
                <a:solidFill>
                  <a:schemeClr val="bg1"/>
                </a:solidFill>
              </a:rPr>
              <a:t>라는 이름으로 제시됩니다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endParaRPr lang="ko-KR" altLang="en-US" dirty="0"/>
          </a:p>
        </p:txBody>
      </p:sp>
      <p:pic>
        <p:nvPicPr>
          <p:cNvPr id="7" name="그림 6" descr="케틀벨.PNG"/>
          <p:cNvPicPr>
            <a:picLocks noChangeAspect="1"/>
          </p:cNvPicPr>
          <p:nvPr/>
        </p:nvPicPr>
        <p:blipFill>
          <a:blip r:embed="rId2" cstate="print"/>
          <a:srcRect l="10714"/>
          <a:stretch>
            <a:fillRect/>
          </a:stretch>
        </p:blipFill>
        <p:spPr>
          <a:xfrm>
            <a:off x="5940152" y="2780928"/>
            <a:ext cx="300053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그림 7" descr="7762393720_f70dd8e756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2909649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그림 9" descr="Games2012_RichFroning_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564904"/>
            <a:ext cx="3312368" cy="221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그림 8" descr="crossfit_t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861048"/>
            <a:ext cx="2232248" cy="287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chemeClr val="bg1"/>
                </a:solidFill>
              </a:rPr>
              <a:t>수업에 참가하는 회원들은 그날의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WOD</a:t>
            </a:r>
            <a:r>
              <a:rPr lang="en-US" altLang="ko-KR" sz="1600" dirty="0" smtClean="0">
                <a:solidFill>
                  <a:schemeClr val="bg1"/>
                </a:solidFill>
              </a:rPr>
              <a:t>(Workout Of the Day)</a:t>
            </a:r>
            <a:r>
              <a:rPr lang="ko-KR" altLang="ko-KR" sz="1600" dirty="0" smtClean="0">
                <a:solidFill>
                  <a:schemeClr val="bg1"/>
                </a:solidFill>
              </a:rPr>
              <a:t>를 다 같이 수행하게 되는데</a:t>
            </a:r>
            <a:r>
              <a:rPr lang="en-US" altLang="ko-KR" sz="1600" dirty="0" smtClean="0">
                <a:solidFill>
                  <a:schemeClr val="bg1"/>
                </a:solidFill>
              </a:rPr>
              <a:t>, WOD</a:t>
            </a:r>
            <a:r>
              <a:rPr lang="ko-KR" altLang="ko-KR" sz="1600" dirty="0" smtClean="0">
                <a:solidFill>
                  <a:schemeClr val="bg1"/>
                </a:solidFill>
              </a:rPr>
              <a:t>는 그날 해야되는 운동 프로그램을 일컫는 말로써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다양하며 매일 바뀌기 때문에 재미가 있고 지루하지 않습니다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체육관마다 정해진 수업시간이 있는데 회원권을 등록한 회원들은 본인이 원하는 시간에 수업을 참석할 수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수업은 </a:t>
            </a:r>
            <a:r>
              <a:rPr lang="en-US" altLang="ko-KR" sz="1600" dirty="0" smtClean="0">
                <a:solidFill>
                  <a:schemeClr val="bg1"/>
                </a:solidFill>
              </a:rPr>
              <a:t>1</a:t>
            </a:r>
            <a:r>
              <a:rPr lang="ko-KR" altLang="ko-KR" sz="1600" dirty="0" smtClean="0">
                <a:solidFill>
                  <a:schemeClr val="bg1"/>
                </a:solidFill>
              </a:rPr>
              <a:t>시간 단위로 정해져 있으며 회원들은 코치의 지도아래 그날 진행되는 </a:t>
            </a:r>
            <a:r>
              <a:rPr lang="en-US" altLang="ko-KR" sz="1600" dirty="0" smtClean="0">
                <a:solidFill>
                  <a:schemeClr val="bg1"/>
                </a:solidFill>
              </a:rPr>
              <a:t>WOD</a:t>
            </a:r>
            <a:r>
              <a:rPr lang="ko-KR" altLang="ko-KR" sz="1600" dirty="0" smtClean="0">
                <a:solidFill>
                  <a:schemeClr val="bg1"/>
                </a:solidFill>
              </a:rPr>
              <a:t>의 기록을 측정합니다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성별 및 수준에 따라 비례축소가 가능하기 때문에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상급자는 물론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초급자는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초보자끼리 서로의 기록을 비교하는 것이 가능 합니다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err="1" smtClean="0">
                <a:solidFill>
                  <a:schemeClr val="bg1"/>
                </a:solidFill>
              </a:rPr>
              <a:t>런닝머신</a:t>
            </a:r>
            <a:r>
              <a:rPr lang="ko-KR" altLang="ko-KR" sz="1600" dirty="0" smtClean="0">
                <a:solidFill>
                  <a:schemeClr val="bg1"/>
                </a:solidFill>
              </a:rPr>
              <a:t> 위에 자기 자신을 가두고 하는 개인운동이나 트레이너와 </a:t>
            </a:r>
            <a:r>
              <a:rPr lang="en-US" altLang="ko-KR" sz="1600" dirty="0" smtClean="0">
                <a:solidFill>
                  <a:schemeClr val="bg1"/>
                </a:solidFill>
              </a:rPr>
              <a:t>1:1</a:t>
            </a:r>
            <a:r>
              <a:rPr lang="ko-KR" altLang="ko-KR" sz="1600" dirty="0" smtClean="0">
                <a:solidFill>
                  <a:schemeClr val="bg1"/>
                </a:solidFill>
              </a:rPr>
              <a:t>로 진행되는 </a:t>
            </a:r>
            <a:r>
              <a:rPr lang="en-US" altLang="ko-KR" sz="1600" dirty="0" smtClean="0">
                <a:solidFill>
                  <a:schemeClr val="bg1"/>
                </a:solidFill>
              </a:rPr>
              <a:t>PT</a:t>
            </a:r>
            <a:r>
              <a:rPr lang="ko-KR" altLang="ko-KR" sz="1600" dirty="0" smtClean="0">
                <a:solidFill>
                  <a:schemeClr val="bg1"/>
                </a:solidFill>
              </a:rPr>
              <a:t>와는 전혀 다른 방식입니다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ko-KR" sz="1600" dirty="0">
              <a:solidFill>
                <a:schemeClr val="bg1"/>
              </a:solidFill>
            </a:endParaRPr>
          </a:p>
        </p:txBody>
      </p:sp>
      <p:pic>
        <p:nvPicPr>
          <p:cNvPr id="6" name="그림 5" descr="시간표.PNG"/>
          <p:cNvPicPr>
            <a:picLocks noChangeAspect="1"/>
          </p:cNvPicPr>
          <p:nvPr/>
        </p:nvPicPr>
        <p:blipFill>
          <a:blip r:embed="rId2" cstate="print"/>
          <a:srcRect l="3468" t="24676" r="5212"/>
          <a:stretch>
            <a:fillRect/>
          </a:stretch>
        </p:blipFill>
        <p:spPr>
          <a:xfrm>
            <a:off x="467544" y="4077072"/>
            <a:ext cx="4752528" cy="2019965"/>
          </a:xfrm>
          <a:prstGeom prst="rect">
            <a:avLst/>
          </a:prstGeom>
        </p:spPr>
      </p:pic>
      <p:pic>
        <p:nvPicPr>
          <p:cNvPr id="7" name="그림 6" descr="화이트 보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56992"/>
            <a:ext cx="263763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712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이런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크게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두가지</a:t>
            </a:r>
            <a:r>
              <a:rPr lang="ko-KR" altLang="ko-KR" sz="1600" dirty="0" smtClean="0">
                <a:solidFill>
                  <a:schemeClr val="bg1"/>
                </a:solidFill>
              </a:rPr>
              <a:t> 장점이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첫째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ko-KR" altLang="ko-KR" b="1" dirty="0" smtClean="0">
                <a:solidFill>
                  <a:schemeClr val="bg1"/>
                </a:solidFill>
              </a:rPr>
              <a:t>단순히 체력을 단련하기 위한 운동을 넘어서 기록경쟁이 가능한 스포츠”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라는 것입니다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성별·나이 불문하고 사람은 누구에게나 경쟁심이 내재되어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다른 사람들과 함께 하기 때문에 더 열심히 노력하며 거기에서 재미와 기쁨을 느낍니다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이는 일반 대중들이 크로스핏에 열광하는 가장 큰 이유입니다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하지만 요가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</a:rPr>
              <a:t>보디빌딩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</a:rPr>
              <a:t>에어로빅 등 대부분의 피트니스 프로그램은 재미보다 인내를 요구합니다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여름에 입게 될 비키니를 기대하며 혹은 의사의 경고를 상기하며 참고 견디기 마련입니다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그래서 체육관으로 향하는 발걸음은 언제나 무겁습니다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그러나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크로스핏터들은</a:t>
            </a:r>
            <a:r>
              <a:rPr lang="ko-KR" altLang="ko-KR" sz="1600" dirty="0" smtClean="0">
                <a:solidFill>
                  <a:schemeClr val="bg1"/>
                </a:solidFill>
              </a:rPr>
              <a:t> 그 반대입니다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이들에게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‘운동’ 보다 ‘놀이’에 가깝습니다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마치 골프나 조기축구를 즐기는 것과 비슷합니다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endParaRPr lang="ko-KR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57332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정모 사진 </a:t>
            </a:r>
            <a:r>
              <a:rPr lang="en-US" altLang="ko-KR" dirty="0" smtClean="0">
                <a:solidFill>
                  <a:schemeClr val="bg1"/>
                </a:solidFill>
              </a:rPr>
              <a:t>+ </a:t>
            </a:r>
            <a:r>
              <a:rPr lang="ko-KR" altLang="en-US" dirty="0" smtClean="0">
                <a:solidFill>
                  <a:schemeClr val="bg1"/>
                </a:solidFill>
              </a:rPr>
              <a:t>다음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err="1" smtClean="0">
                <a:solidFill>
                  <a:schemeClr val="bg1"/>
                </a:solidFill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까페</a:t>
            </a:r>
            <a:r>
              <a:rPr lang="ko-KR" altLang="en-US" dirty="0" smtClean="0">
                <a:solidFill>
                  <a:schemeClr val="bg1"/>
                </a:solidFill>
              </a:rPr>
              <a:t>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9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chemeClr val="bg1"/>
                </a:solidFill>
              </a:rPr>
              <a:t>둘째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돈독한 커뮤니티를 형성</a:t>
            </a:r>
            <a:r>
              <a:rPr lang="ko-KR" altLang="ko-KR" sz="1600" dirty="0" smtClean="0">
                <a:solidFill>
                  <a:schemeClr val="bg1"/>
                </a:solidFill>
              </a:rPr>
              <a:t>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꾸준히 운동하다가 잠시 흥미를 잃어다 한들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크로스핏으로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이미 형성된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소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셜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네크워크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‘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</a:rPr>
              <a:t>(Social Network)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는 회원이 쉽게 그만두지 못하는 큰 이유</a:t>
            </a:r>
            <a:r>
              <a:rPr lang="ko-KR" altLang="ko-KR" sz="1600" dirty="0" smtClean="0">
                <a:solidFill>
                  <a:schemeClr val="bg1"/>
                </a:solidFill>
              </a:rPr>
              <a:t>가 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혼자 하는 운동이 아니라 같이하는 운동이기 때문에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크로스핏터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(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크로스핏을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하는 사람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)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들간에는 자연스럽게 유대관계가 형성</a:t>
            </a:r>
            <a:r>
              <a:rPr lang="ko-KR" altLang="ko-KR" sz="1600" dirty="0" smtClean="0">
                <a:solidFill>
                  <a:schemeClr val="bg1"/>
                </a:solidFill>
              </a:rPr>
              <a:t>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더욱이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일반적인 그룹 운동들과 비교했을 때 운동 강도가 매우 높습니다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그렇기 때문에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대부분의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크로스핏터들은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크로스핏을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한다는 것만으로도 상당히 자부심</a:t>
            </a:r>
            <a:r>
              <a:rPr lang="ko-KR" altLang="ko-KR" sz="1600" dirty="0" smtClean="0">
                <a:solidFill>
                  <a:schemeClr val="bg1"/>
                </a:solidFill>
              </a:rPr>
              <a:t>을 느끼고 있으며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자신이 ‘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박스’에 소속된 것을 자랑스럽게 여깁니다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사람들은 인터넷의 발달로 사이버공간에서 활동이 많아졌습니다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하지만 그에 비례해서 집단에 소속되어 사람들과 소통할 수 있는 기회는 점점 줄어들고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그렇기 때문에 요즘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젊은층은</a:t>
            </a:r>
            <a:r>
              <a:rPr lang="ko-KR" altLang="ko-KR" sz="1600" dirty="0" smtClean="0">
                <a:solidFill>
                  <a:schemeClr val="bg1"/>
                </a:solidFill>
              </a:rPr>
              <a:t> 사람간의 소통에 많이 목말라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이러한 것들을 말끔히 해소시켜 주는 역할을 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endParaRPr lang="ko-KR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4.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시장 분석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시장 규모 및 특성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5616624" cy="58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76256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F54141"/>
                </a:solidFill>
              </a:rPr>
              <a:t>천안</a:t>
            </a:r>
            <a:endParaRPr lang="ko-KR" altLang="en-US" sz="3600" b="1" dirty="0">
              <a:solidFill>
                <a:srgbClr val="F541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7332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54141"/>
                </a:solidFill>
              </a:rPr>
              <a:t>수도권 신도시</a:t>
            </a:r>
            <a:endParaRPr lang="ko-KR" altLang="en-US" sz="3200" b="1" dirty="0">
              <a:solidFill>
                <a:srgbClr val="F54141"/>
              </a:solidFill>
            </a:endParaRPr>
          </a:p>
        </p:txBody>
      </p:sp>
      <p:sp>
        <p:nvSpPr>
          <p:cNvPr id="12" name="아래쪽 화살표 설명선 11"/>
          <p:cNvSpPr/>
          <p:nvPr/>
        </p:nvSpPr>
        <p:spPr>
          <a:xfrm>
            <a:off x="6084168" y="1988840"/>
            <a:ext cx="2736304" cy="3384376"/>
          </a:xfrm>
          <a:prstGeom prst="downArrowCallout">
            <a:avLst>
              <a:gd name="adj1" fmla="val 14873"/>
              <a:gd name="adj2" fmla="val 25000"/>
              <a:gd name="adj3" fmla="val 19262"/>
              <a:gd name="adj4" fmla="val 6497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인구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만 명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전국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번째 규모 도시</a:t>
            </a:r>
            <a:endParaRPr lang="en-US" altLang="ko-KR" dirty="0" smtClean="0"/>
          </a:p>
          <a:p>
            <a:endParaRPr lang="en-US" altLang="ko-KR" smtClean="0"/>
          </a:p>
          <a:p>
            <a:r>
              <a:rPr lang="ko-KR" altLang="en-US" smtClean="0"/>
              <a:t>서울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천안 </a:t>
            </a:r>
            <a:r>
              <a:rPr lang="en-US" altLang="ko-KR" dirty="0" smtClean="0"/>
              <a:t>KTX 42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r>
              <a:rPr lang="en-US" altLang="ko-KR" dirty="0" smtClean="0"/>
              <a:t>               </a:t>
            </a:r>
            <a:r>
              <a:rPr lang="ko-KR" altLang="en-US" dirty="0" smtClean="0"/>
              <a:t>전철 </a:t>
            </a:r>
            <a:r>
              <a:rPr lang="en-US" altLang="ko-KR" dirty="0" smtClean="0"/>
              <a:t>116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  <p:sp>
        <p:nvSpPr>
          <p:cNvPr id="13" name="순서도: 논리합 12"/>
          <p:cNvSpPr/>
          <p:nvPr/>
        </p:nvSpPr>
        <p:spPr>
          <a:xfrm>
            <a:off x="2339752" y="5805264"/>
            <a:ext cx="720080" cy="768085"/>
          </a:xfrm>
          <a:prstGeom prst="flowChar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4.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시장분석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83886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4.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시장분석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②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대상고객</a:t>
            </a:r>
            <a:endParaRPr lang="ko-KR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0" name="그림 9" descr="1323788893q43c63.jpg"/>
          <p:cNvPicPr>
            <a:picLocks noChangeAspect="1"/>
          </p:cNvPicPr>
          <p:nvPr/>
        </p:nvPicPr>
        <p:blipFill>
          <a:blip r:embed="rId2" cstate="print">
            <a:lum bright="28000" contrast="-52000"/>
          </a:blip>
          <a:srcRect b="9698"/>
          <a:stretch>
            <a:fillRect/>
          </a:stretch>
        </p:blipFill>
        <p:spPr>
          <a:xfrm>
            <a:off x="0" y="836711"/>
            <a:ext cx="9144000" cy="602128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사각형 설명선 11"/>
          <p:cNvSpPr/>
          <p:nvPr/>
        </p:nvSpPr>
        <p:spPr>
          <a:xfrm>
            <a:off x="179512" y="980728"/>
            <a:ext cx="2520280" cy="1152128"/>
          </a:xfrm>
          <a:prstGeom prst="wedgeRectCallout">
            <a:avLst>
              <a:gd name="adj1" fmla="val -8111"/>
              <a:gd name="adj2" fmla="val 707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20</a:t>
            </a:r>
            <a:r>
              <a:rPr lang="ko-KR" altLang="en-US" dirty="0" smtClean="0">
                <a:solidFill>
                  <a:schemeClr val="tx1"/>
                </a:solidFill>
              </a:rPr>
              <a:t>대부터 </a:t>
            </a:r>
            <a:r>
              <a:rPr lang="en-US" altLang="ko-KR" dirty="0" smtClean="0">
                <a:solidFill>
                  <a:schemeClr val="tx1"/>
                </a:solidFill>
              </a:rPr>
              <a:t>40</a:t>
            </a:r>
            <a:r>
              <a:rPr lang="ko-KR" altLang="en-US" dirty="0" smtClean="0">
                <a:solidFill>
                  <a:schemeClr val="tx1"/>
                </a:solidFill>
              </a:rPr>
              <a:t>대까지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비교적 </a:t>
            </a:r>
            <a:r>
              <a:rPr lang="ko-KR" altLang="en-US" dirty="0" smtClean="0">
                <a:solidFill>
                  <a:schemeClr val="tx1"/>
                </a:solidFill>
              </a:rPr>
              <a:t>다양한 연령층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2915816" y="980728"/>
            <a:ext cx="2880320" cy="1224136"/>
          </a:xfrm>
          <a:prstGeom prst="wedgeRectCallout">
            <a:avLst>
              <a:gd name="adj1" fmla="val 6772"/>
              <a:gd name="adj2" fmla="val 70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여성보다는 </a:t>
            </a:r>
            <a:r>
              <a:rPr lang="ko-KR" altLang="en-US" sz="2400" dirty="0" smtClean="0">
                <a:solidFill>
                  <a:schemeClr val="tx1"/>
                </a:solidFill>
              </a:rPr>
              <a:t>남성</a:t>
            </a:r>
            <a:r>
              <a:rPr lang="ko-KR" altLang="en-US" dirty="0" smtClean="0">
                <a:solidFill>
                  <a:schemeClr val="tx1"/>
                </a:solidFill>
              </a:rPr>
              <a:t> 비중이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조금 </a:t>
            </a:r>
            <a:r>
              <a:rPr lang="ko-KR" altLang="en-US" dirty="0" smtClean="0">
                <a:solidFill>
                  <a:schemeClr val="tx1"/>
                </a:solidFill>
              </a:rPr>
              <a:t>더 높은 </a:t>
            </a:r>
            <a:r>
              <a:rPr lang="ko-KR" altLang="en-US" dirty="0" smtClean="0">
                <a:solidFill>
                  <a:schemeClr val="tx1"/>
                </a:solidFill>
              </a:rPr>
              <a:t>운동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251520" y="2564904"/>
            <a:ext cx="5760640" cy="1152128"/>
          </a:xfrm>
          <a:prstGeom prst="snip2Diag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하지만 일반 동네 헬스장보다는 비싼 가격 때문에 주로 경제력이 있는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30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대 직장인들이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타킷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구매자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3779912" y="1556792"/>
            <a:ext cx="5112568" cy="4525963"/>
          </a:xfrm>
        </p:spPr>
        <p:txBody>
          <a:bodyPr>
            <a:normAutofit/>
          </a:bodyPr>
          <a:lstStyle/>
          <a:p>
            <a:r>
              <a:rPr lang="ko-KR" altLang="ko-KR" sz="1400" dirty="0">
                <a:solidFill>
                  <a:schemeClr val="bg1">
                    <a:lumMod val="75000"/>
                  </a:schemeClr>
                </a:solidFill>
              </a:rPr>
              <a:t>용인대학교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</a:rPr>
              <a:t>체육학과</a:t>
            </a:r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ko-KR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ko-KR" sz="1400" dirty="0">
                <a:solidFill>
                  <a:schemeClr val="bg1">
                    <a:lumMod val="75000"/>
                  </a:schemeClr>
                </a:solidFill>
              </a:rPr>
              <a:t>글로벌 사이버대학교 </a:t>
            </a:r>
            <a:r>
              <a:rPr lang="ko-KR" altLang="ko-KR" sz="1400" dirty="0" err="1" smtClean="0">
                <a:solidFill>
                  <a:schemeClr val="bg1">
                    <a:lumMod val="75000"/>
                  </a:schemeClr>
                </a:solidFill>
              </a:rPr>
              <a:t>뇌교육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전공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ko-KR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1400" dirty="0" err="1" smtClean="0">
                <a:solidFill>
                  <a:schemeClr val="bg1">
                    <a:lumMod val="75000"/>
                  </a:schemeClr>
                </a:solidFill>
              </a:rPr>
              <a:t>CrossFit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Level 1 Trainer (2010. 4)</a:t>
            </a:r>
          </a:p>
          <a:p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지도자 및 기타 운동관련 자격증 다수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</a:rPr>
              <a:t>생활체육지도자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</a:rPr>
              <a:t>급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    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</a:rPr>
              <a:t>대한적십자사 응급 처치 강사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Russian </a:t>
            </a:r>
            <a:r>
              <a:rPr lang="en-US" altLang="ko-KR" sz="1400" dirty="0" err="1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Kettlebell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Challenge Level 1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  <a:r>
              <a:rPr lang="en-US" altLang="ko-KR" sz="1400" dirty="0" err="1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Kettlebell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Concept Level 1, Battle Rope Level 1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  <a:r>
              <a:rPr lang="en-US" altLang="ko-KR" sz="1400" dirty="0" err="1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CrossFit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Gymnastic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Functional Movement Screen Level 1</a:t>
            </a:r>
          </a:p>
          <a:p>
            <a:pPr>
              <a:buNone/>
            </a:pPr>
            <a:endParaRPr lang="ko-KR" altLang="ko-KR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방송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 (TV,</a:t>
            </a:r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라디오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</a:rPr>
              <a:t>), </a:t>
            </a:r>
            <a:r>
              <a:rPr lang="ko-KR" altLang="ko-KR" sz="1400" dirty="0">
                <a:solidFill>
                  <a:schemeClr val="bg1">
                    <a:lumMod val="75000"/>
                  </a:schemeClr>
                </a:solidFill>
              </a:rPr>
              <a:t>신문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bg1">
                    <a:lumMod val="75000"/>
                  </a:schemeClr>
                </a:solidFill>
              </a:rPr>
              <a:t>잡지 </a:t>
            </a:r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출연</a:t>
            </a:r>
          </a:p>
          <a:p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</a:rPr>
              <a:t>2013 </a:t>
            </a:r>
            <a:r>
              <a:rPr lang="en-US" altLang="ko-KR" sz="1400" dirty="0" err="1">
                <a:solidFill>
                  <a:schemeClr val="bg1">
                    <a:lumMod val="75000"/>
                  </a:schemeClr>
                </a:solidFill>
              </a:rPr>
              <a:t>CrossFit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</a:rPr>
              <a:t> Game </a:t>
            </a:r>
            <a:r>
              <a:rPr lang="ko-KR" altLang="ko-KR" sz="1400" dirty="0">
                <a:solidFill>
                  <a:schemeClr val="bg1">
                    <a:lumMod val="75000"/>
                  </a:schemeClr>
                </a:solidFill>
              </a:rPr>
              <a:t>아시아대회 </a:t>
            </a:r>
            <a:r>
              <a:rPr lang="ko-KR" altLang="ko-KR" sz="1400" dirty="0" smtClean="0">
                <a:solidFill>
                  <a:schemeClr val="bg1">
                    <a:lumMod val="75000"/>
                  </a:schemeClr>
                </a:solidFill>
              </a:rPr>
              <a:t>출전</a:t>
            </a:r>
            <a:endParaRPr lang="ko-KR" altLang="ko-K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74" y="1600199"/>
            <a:ext cx="3025313" cy="45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창업자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4.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시장분석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경쟁업체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6409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solidFill>
                  <a:schemeClr val="bg1"/>
                </a:solidFill>
              </a:rPr>
              <a:t>ⅰ</a:t>
            </a:r>
            <a:r>
              <a:rPr lang="ko-KR" altLang="ko-KR" u="sng" dirty="0" smtClean="0">
                <a:solidFill>
                  <a:schemeClr val="bg1"/>
                </a:solidFill>
              </a:rPr>
              <a:t>직접 경쟁사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u="sng" dirty="0" smtClean="0">
                <a:solidFill>
                  <a:schemeClr val="bg1"/>
                </a:solidFill>
              </a:rPr>
              <a:t>: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아직까지 천안에 정식 </a:t>
            </a:r>
            <a:r>
              <a:rPr lang="ko-KR" altLang="en-US" dirty="0" err="1" smtClean="0">
                <a:solidFill>
                  <a:schemeClr val="bg1"/>
                </a:solidFill>
              </a:rPr>
              <a:t>크로스</a:t>
            </a:r>
            <a:r>
              <a:rPr lang="ko-KR" altLang="en-US" dirty="0" err="1" smtClean="0">
                <a:solidFill>
                  <a:schemeClr val="bg1"/>
                </a:solidFill>
              </a:rPr>
              <a:t>핏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박스는 없습니다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u="sng" dirty="0" smtClean="0">
                <a:solidFill>
                  <a:schemeClr val="bg1"/>
                </a:solidFill>
              </a:rPr>
              <a:t>ⅱ</a:t>
            </a:r>
            <a:r>
              <a:rPr lang="ko-KR" altLang="ko-KR" u="sng" dirty="0" smtClean="0">
                <a:solidFill>
                  <a:schemeClr val="bg1"/>
                </a:solidFill>
              </a:rPr>
              <a:t>간접 경쟁사</a:t>
            </a:r>
            <a:r>
              <a:rPr lang="en-US" altLang="ko-KR" u="sng" dirty="0" smtClean="0">
                <a:solidFill>
                  <a:schemeClr val="bg1"/>
                </a:solidFill>
              </a:rPr>
              <a:t> :</a:t>
            </a:r>
          </a:p>
          <a:p>
            <a:endParaRPr lang="ko-KR" altLang="ko-KR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2400" dirty="0" smtClean="0">
                <a:solidFill>
                  <a:schemeClr val="bg1"/>
                </a:solidFill>
              </a:rPr>
              <a:t> -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천안시 시설관리공단</a:t>
            </a:r>
            <a:endParaRPr lang="ko-KR" altLang="en-US" sz="2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      </a:t>
            </a:r>
            <a:r>
              <a:rPr lang="ko-KR" altLang="en-US" sz="1400" dirty="0" smtClean="0">
                <a:solidFill>
                  <a:schemeClr val="bg1"/>
                </a:solidFill>
              </a:rPr>
              <a:t>테니스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볼링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헬스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에어로빅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스쿼시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탁구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수영 등 여러 가지 생활체육 시설을 이용할 수 있는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곳으고</a:t>
            </a:r>
            <a:r>
              <a:rPr lang="ko-KR" altLang="en-US" sz="1400" dirty="0" smtClean="0">
                <a:solidFill>
                  <a:schemeClr val="bg1"/>
                </a:solidFill>
              </a:rPr>
              <a:t> 천안시에서 운영합니다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en-US" altLang="ko-KR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2400" dirty="0" smtClean="0">
                <a:solidFill>
                  <a:schemeClr val="bg1"/>
                </a:solidFill>
              </a:rPr>
              <a:t> -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소규모 체육도장</a:t>
            </a:r>
            <a:endParaRPr lang="ko-KR" altLang="en-US" sz="2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    </a:t>
            </a:r>
            <a:r>
              <a:rPr lang="ko-KR" altLang="en-US" sz="1400" dirty="0" smtClean="0">
                <a:solidFill>
                  <a:schemeClr val="bg1"/>
                </a:solidFill>
              </a:rPr>
              <a:t>정식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en-US" sz="1400" dirty="0" smtClean="0">
                <a:solidFill>
                  <a:schemeClr val="bg1"/>
                </a:solidFill>
              </a:rPr>
              <a:t> 박스는 없지만 태권도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검도 등 여러 체육도장들이 있습니다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   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그중에서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몇몇 곳은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전문적이진</a:t>
            </a:r>
            <a:r>
              <a:rPr lang="ko-KR" altLang="en-US" sz="1400" dirty="0" smtClean="0">
                <a:solidFill>
                  <a:schemeClr val="bg1"/>
                </a:solidFill>
              </a:rPr>
              <a:t> 않지만 </a:t>
            </a:r>
            <a:r>
              <a:rPr lang="ko-KR" altLang="en-US" sz="1400" dirty="0" smtClean="0">
                <a:solidFill>
                  <a:schemeClr val="bg1"/>
                </a:solidFill>
              </a:rPr>
              <a:t>체력 훈련으로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크로스핏을</a:t>
            </a:r>
            <a:r>
              <a:rPr lang="ko-KR" altLang="en-US" sz="1400" dirty="0" smtClean="0">
                <a:solidFill>
                  <a:schemeClr val="bg1"/>
                </a:solidFill>
              </a:rPr>
              <a:t> 가르치고 있습니다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5.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소요자금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-1548680" y="1008112"/>
          <a:ext cx="103691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덧셈 기호 6"/>
          <p:cNvSpPr/>
          <p:nvPr/>
        </p:nvSpPr>
        <p:spPr>
          <a:xfrm>
            <a:off x="2411760" y="980728"/>
            <a:ext cx="720080" cy="720080"/>
          </a:xfrm>
          <a:prstGeom prst="mathPlus">
            <a:avLst>
              <a:gd name="adj1" fmla="val 1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등호 7"/>
          <p:cNvSpPr/>
          <p:nvPr/>
        </p:nvSpPr>
        <p:spPr>
          <a:xfrm>
            <a:off x="5436096" y="1052736"/>
            <a:ext cx="864096" cy="576064"/>
          </a:xfrm>
          <a:prstGeom prst="mathEqual">
            <a:avLst>
              <a:gd name="adj1" fmla="val 13213"/>
              <a:gd name="adj2" fmla="val 2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9492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*</a:t>
            </a:r>
            <a:r>
              <a:rPr lang="ko-KR" altLang="ko-KR" sz="1200" dirty="0" smtClean="0">
                <a:solidFill>
                  <a:schemeClr val="bg1"/>
                </a:solidFill>
              </a:rPr>
              <a:t>잡기비용</a:t>
            </a:r>
            <a:r>
              <a:rPr lang="en-US" altLang="ko-KR" sz="1200" dirty="0" smtClean="0">
                <a:solidFill>
                  <a:schemeClr val="bg1"/>
                </a:solidFill>
              </a:rPr>
              <a:t> : </a:t>
            </a:r>
            <a:r>
              <a:rPr lang="ko-KR" altLang="ko-KR" sz="1200" dirty="0" smtClean="0">
                <a:solidFill>
                  <a:schemeClr val="bg1"/>
                </a:solidFill>
              </a:rPr>
              <a:t>에어컨 및 온풍기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컴퓨터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회원관리 소프트웨어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복합기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전화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책상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의자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사물함 및 신발장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정수기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전단지</a:t>
            </a:r>
            <a:r>
              <a:rPr lang="ko-KR" altLang="en-US" sz="1200" dirty="0" smtClean="0">
                <a:solidFill>
                  <a:schemeClr val="bg1"/>
                </a:solidFill>
              </a:rPr>
              <a:t> 제작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출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r>
              <a:rPr lang="ko-KR" altLang="en-US" sz="1200" dirty="0" smtClean="0">
                <a:solidFill>
                  <a:schemeClr val="bg1"/>
                </a:solidFill>
              </a:rPr>
              <a:t>퇴근 카드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보안 장비</a:t>
            </a:r>
            <a:r>
              <a:rPr lang="en-US" altLang="ko-KR" sz="1200" dirty="0" smtClean="0">
                <a:solidFill>
                  <a:schemeClr val="bg1"/>
                </a:solidFill>
              </a:rPr>
              <a:t>, CCTV, </a:t>
            </a:r>
            <a:r>
              <a:rPr lang="ko-KR" altLang="en-US" sz="1200" dirty="0" smtClean="0">
                <a:solidFill>
                  <a:schemeClr val="bg1"/>
                </a:solidFill>
              </a:rPr>
              <a:t>손해보험 가입 등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6.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자금 조달 계획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그림 2" descr="imagesCAZ6S3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62870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755576" y="1873672"/>
          <a:ext cx="72244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수익성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①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판매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계획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총매출</a:t>
            </a:r>
            <a:endParaRPr lang="ko-KR" altLang="ko-KR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475656" y="1196752"/>
          <a:ext cx="64087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수익성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①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판매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계획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: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매출별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현황</a:t>
            </a:r>
            <a:endParaRPr lang="ko-KR" altLang="ko-KR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539552" y="908720"/>
          <a:ext cx="842493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수익성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②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총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비용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고정비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및 손익분기점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9087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ko-KR" sz="1400" dirty="0" smtClean="0">
                <a:solidFill>
                  <a:schemeClr val="bg1"/>
                </a:solidFill>
              </a:rPr>
              <a:t>서비스에 필요한 재료비 없음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9553" y="1397000"/>
          <a:ext cx="8136903" cy="5140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2301"/>
                <a:gridCol w="2712301"/>
                <a:gridCol w="2712301"/>
              </a:tblGrid>
              <a:tr h="48386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최소 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dirty="0" smtClean="0"/>
                        <a:t>약 </a:t>
                      </a:r>
                      <a:r>
                        <a:rPr lang="en-US" altLang="ko-KR" dirty="0" smtClean="0"/>
                        <a:t>910</a:t>
                      </a:r>
                      <a:r>
                        <a:rPr lang="ko-KR" altLang="en-US" dirty="0" smtClean="0"/>
                        <a:t>만원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최대 </a:t>
                      </a:r>
                      <a:r>
                        <a:rPr lang="en-US" altLang="ko-KR" dirty="0" smtClean="0"/>
                        <a:t>– </a:t>
                      </a:r>
                      <a:r>
                        <a:rPr lang="ko-KR" altLang="en-US" dirty="0" smtClean="0"/>
                        <a:t>약 </a:t>
                      </a:r>
                      <a:r>
                        <a:rPr lang="en-US" altLang="ko-KR" dirty="0" smtClean="0"/>
                        <a:t>1250</a:t>
                      </a:r>
                      <a:r>
                        <a:rPr lang="ko-KR" altLang="en-US" dirty="0" smtClean="0"/>
                        <a:t>만원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280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인건비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560</a:t>
                      </a:r>
                      <a:r>
                        <a:rPr lang="ko-KR" altLang="en-US" dirty="0" smtClean="0"/>
                        <a:t>만원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인턴 </a:t>
                      </a:r>
                      <a:r>
                        <a:rPr lang="en-US" altLang="ko-KR" sz="1600" dirty="0" smtClean="0"/>
                        <a:t>3</a:t>
                      </a:r>
                      <a:r>
                        <a:rPr lang="ko-KR" altLang="en-US" sz="1600" dirty="0" smtClean="0"/>
                        <a:t>명 </a:t>
                      </a:r>
                      <a:r>
                        <a:rPr lang="en-US" altLang="ko-KR" sz="1600" dirty="0" smtClean="0"/>
                        <a:t>+ </a:t>
                      </a:r>
                      <a:r>
                        <a:rPr lang="ko-KR" altLang="en-US" sz="1600" dirty="0" smtClean="0"/>
                        <a:t>헤드코치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900</a:t>
                      </a:r>
                      <a:r>
                        <a:rPr lang="ko-KR" altLang="en-US" dirty="0" smtClean="0"/>
                        <a:t>만원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정직원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4</a:t>
                      </a:r>
                      <a:r>
                        <a:rPr lang="ko-KR" altLang="en-US" sz="1600" dirty="0" smtClean="0"/>
                        <a:t>명 </a:t>
                      </a:r>
                      <a:r>
                        <a:rPr lang="en-US" altLang="ko-KR" sz="1600" dirty="0" smtClean="0"/>
                        <a:t>+ </a:t>
                      </a:r>
                      <a:r>
                        <a:rPr lang="ko-KR" altLang="en-US" sz="1600" dirty="0" smtClean="0"/>
                        <a:t>헤드코치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임대료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</a:t>
                      </a:r>
                      <a:r>
                        <a:rPr lang="ko-KR" altLang="en-US" dirty="0" smtClean="0"/>
                        <a:t>만원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</a:t>
                      </a:r>
                      <a:r>
                        <a:rPr lang="ko-KR" altLang="en-US" dirty="0" smtClean="0"/>
                        <a:t>만원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3619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관리비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150</a:t>
                      </a:r>
                      <a:r>
                        <a:rPr lang="ko-KR" altLang="en-US" dirty="0" smtClean="0"/>
                        <a:t>만원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r>
                        <a:rPr lang="ko-KR" altLang="en-US" sz="1600" dirty="0" smtClean="0"/>
                        <a:t>시설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방화관리비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청소유지비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전기 안전 </a:t>
                      </a:r>
                      <a:r>
                        <a:rPr lang="ko-KR" altLang="en-US" sz="1600" dirty="0" err="1" smtClean="0"/>
                        <a:t>대행료</a:t>
                      </a:r>
                      <a:r>
                        <a:rPr lang="en-US" altLang="ko-KR" sz="1600" dirty="0" smtClean="0"/>
                        <a:t>    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승강기 안전 관리 대행     </a:t>
                      </a:r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수도 요금</a:t>
                      </a:r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전기료 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150</a:t>
                      </a:r>
                      <a:r>
                        <a:rPr lang="ko-KR" altLang="en-US" dirty="0" smtClean="0"/>
                        <a:t>만원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시설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방화관리비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청소유지비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전기 안전 </a:t>
                      </a:r>
                      <a:r>
                        <a:rPr lang="ko-KR" altLang="en-US" sz="1600" dirty="0" err="1" smtClean="0"/>
                        <a:t>대행료</a:t>
                      </a:r>
                      <a:r>
                        <a:rPr lang="en-US" altLang="ko-KR" sz="1600" dirty="0" smtClean="0"/>
                        <a:t>    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승강기 안전 관리 대행     </a:t>
                      </a:r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수도 요금</a:t>
                      </a:r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전기료 등</a:t>
                      </a:r>
                    </a:p>
                  </a:txBody>
                  <a:tcPr anchor="ctr"/>
                </a:tc>
              </a:tr>
              <a:tr h="762302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맑은 고딕"/>
                          <a:ea typeface="맑은 고딕"/>
                        </a:rPr>
                        <a:t>∴</a:t>
                      </a:r>
                      <a:r>
                        <a:rPr lang="en-US" altLang="ko-KR" sz="2400" baseline="0" dirty="0" smtClean="0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400" baseline="0" dirty="0" smtClean="0">
                          <a:latin typeface="맑은 고딕"/>
                          <a:ea typeface="맑은 고딕"/>
                        </a:rPr>
                        <a:t>손익분기점 최대 약 </a:t>
                      </a:r>
                      <a:r>
                        <a:rPr lang="en-US" altLang="ko-KR" sz="2400" baseline="0" dirty="0" smtClean="0">
                          <a:latin typeface="맑은 고딕"/>
                          <a:ea typeface="맑은 고딕"/>
                        </a:rPr>
                        <a:t>1250</a:t>
                      </a:r>
                      <a:r>
                        <a:rPr lang="ko-KR" altLang="en-US" sz="2400" baseline="0" dirty="0" smtClean="0">
                          <a:latin typeface="맑은 고딕"/>
                          <a:ea typeface="맑은 고딕"/>
                        </a:rPr>
                        <a:t>만원</a:t>
                      </a:r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수익성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③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수익분배</a:t>
            </a:r>
            <a:endParaRPr lang="ko-KR" altLang="ko-KR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1547664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6879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ⅰ. </a:t>
            </a:r>
            <a:r>
              <a:rPr lang="ko-KR" altLang="ko-KR" dirty="0" smtClean="0">
                <a:solidFill>
                  <a:schemeClr val="bg1"/>
                </a:solidFill>
              </a:rPr>
              <a:t>투자자는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 운영 시작 달로부터 </a:t>
            </a:r>
            <a:r>
              <a:rPr lang="en-US" altLang="ko-KR" b="1" dirty="0" smtClean="0">
                <a:solidFill>
                  <a:schemeClr val="bg1"/>
                </a:solidFill>
              </a:rPr>
              <a:t>24</a:t>
            </a:r>
            <a:r>
              <a:rPr lang="ko-KR" altLang="ko-KR" b="1" dirty="0" smtClean="0">
                <a:solidFill>
                  <a:schemeClr val="bg1"/>
                </a:solidFill>
              </a:rPr>
              <a:t>개월간 매달 순수익의 </a:t>
            </a:r>
            <a:r>
              <a:rPr lang="en-US" altLang="ko-KR" b="1" dirty="0" smtClean="0">
                <a:solidFill>
                  <a:schemeClr val="bg1"/>
                </a:solidFill>
              </a:rPr>
              <a:t>40%</a:t>
            </a:r>
            <a:r>
              <a:rPr lang="ko-KR" altLang="ko-KR" b="1" dirty="0" smtClean="0">
                <a:solidFill>
                  <a:schemeClr val="bg1"/>
                </a:solidFill>
              </a:rPr>
              <a:t>를 배당</a:t>
            </a:r>
            <a:r>
              <a:rPr lang="ko-KR" altLang="ko-KR" dirty="0" smtClean="0">
                <a:solidFill>
                  <a:schemeClr val="bg1"/>
                </a:solidFill>
              </a:rPr>
              <a:t> 받게 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운영 다음달 </a:t>
            </a:r>
            <a:r>
              <a:rPr lang="en-US" altLang="ko-KR" dirty="0" smtClean="0">
                <a:solidFill>
                  <a:schemeClr val="bg1"/>
                </a:solidFill>
              </a:rPr>
              <a:t>10</a:t>
            </a:r>
            <a:r>
              <a:rPr lang="ko-KR" altLang="ko-KR" dirty="0" smtClean="0">
                <a:solidFill>
                  <a:schemeClr val="bg1"/>
                </a:solidFill>
              </a:rPr>
              <a:t>일 해당금액을 투자자 계좌로 입금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ⅱ. </a:t>
            </a:r>
            <a:r>
              <a:rPr lang="ko-KR" altLang="ko-KR" b="1" dirty="0" smtClean="0">
                <a:solidFill>
                  <a:schemeClr val="bg1"/>
                </a:solidFill>
              </a:rPr>
              <a:t>투자기간은 </a:t>
            </a:r>
            <a:r>
              <a:rPr lang="en-US" altLang="ko-KR" b="1" dirty="0" smtClean="0">
                <a:solidFill>
                  <a:schemeClr val="bg1"/>
                </a:solidFill>
              </a:rPr>
              <a:t>24</a:t>
            </a:r>
            <a:r>
              <a:rPr lang="ko-KR" altLang="ko-KR" b="1" dirty="0" smtClean="0">
                <a:solidFill>
                  <a:schemeClr val="bg1"/>
                </a:solidFill>
              </a:rPr>
              <a:t>개월</a:t>
            </a:r>
            <a:r>
              <a:rPr lang="ko-KR" altLang="ko-KR" dirty="0" smtClean="0">
                <a:solidFill>
                  <a:schemeClr val="bg1"/>
                </a:solidFill>
              </a:rPr>
              <a:t>로 </a:t>
            </a:r>
            <a:r>
              <a:rPr lang="en-US" altLang="ko-KR" dirty="0" smtClean="0">
                <a:solidFill>
                  <a:schemeClr val="bg1"/>
                </a:solidFill>
              </a:rPr>
              <a:t>24</a:t>
            </a:r>
            <a:r>
              <a:rPr lang="ko-KR" altLang="ko-KR" dirty="0" smtClean="0">
                <a:solidFill>
                  <a:schemeClr val="bg1"/>
                </a:solidFill>
              </a:rPr>
              <a:t>월 뒤에는 </a:t>
            </a:r>
            <a:r>
              <a:rPr lang="en-US" altLang="ko-KR" dirty="0" smtClean="0">
                <a:solidFill>
                  <a:schemeClr val="bg1"/>
                </a:solidFill>
              </a:rPr>
              <a:t>24</a:t>
            </a:r>
            <a:r>
              <a:rPr lang="ko-KR" altLang="ko-KR" dirty="0" smtClean="0">
                <a:solidFill>
                  <a:schemeClr val="bg1"/>
                </a:solidFill>
              </a:rPr>
              <a:t>개월간 받았던 </a:t>
            </a:r>
            <a:r>
              <a:rPr lang="ko-KR" altLang="ko-KR" b="1" dirty="0" smtClean="0">
                <a:solidFill>
                  <a:schemeClr val="bg1"/>
                </a:solidFill>
              </a:rPr>
              <a:t>원금</a:t>
            </a:r>
            <a:r>
              <a:rPr lang="en-US" altLang="ko-KR" b="1" dirty="0" smtClean="0">
                <a:solidFill>
                  <a:schemeClr val="bg1"/>
                </a:solidFill>
              </a:rPr>
              <a:t>(1</a:t>
            </a:r>
            <a:r>
              <a:rPr lang="ko-KR" altLang="ko-KR" b="1" dirty="0" smtClean="0">
                <a:solidFill>
                  <a:schemeClr val="bg1"/>
                </a:solidFill>
              </a:rPr>
              <a:t>억 </a:t>
            </a:r>
            <a:r>
              <a:rPr lang="en-US" altLang="ko-KR" b="1" dirty="0" smtClean="0">
                <a:solidFill>
                  <a:schemeClr val="bg1"/>
                </a:solidFill>
              </a:rPr>
              <a:t>5</a:t>
            </a:r>
            <a:r>
              <a:rPr lang="ko-KR" altLang="ko-KR" b="1" dirty="0" smtClean="0">
                <a:solidFill>
                  <a:schemeClr val="bg1"/>
                </a:solidFill>
              </a:rPr>
              <a:t>천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r>
              <a:rPr lang="ko-KR" altLang="ko-KR" b="1" dirty="0" smtClean="0">
                <a:solidFill>
                  <a:schemeClr val="bg1"/>
                </a:solidFill>
              </a:rPr>
              <a:t>을 일시 상환</a:t>
            </a:r>
            <a:r>
              <a:rPr lang="ko-KR" altLang="ko-KR" dirty="0" smtClean="0">
                <a:solidFill>
                  <a:schemeClr val="bg1"/>
                </a:solidFill>
              </a:rPr>
              <a:t>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수익성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④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투자수익률</a:t>
            </a:r>
          </a:p>
        </p:txBody>
      </p:sp>
      <p:graphicFrame>
        <p:nvGraphicFramePr>
          <p:cNvPr id="3" name="다이어그램 2"/>
          <p:cNvGraphicFramePr/>
          <p:nvPr/>
        </p:nvGraphicFramePr>
        <p:xfrm>
          <a:off x="-36512" y="836712"/>
          <a:ext cx="878497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0527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 </a:t>
            </a:r>
            <a:r>
              <a:rPr lang="ko-KR" altLang="ko-KR" sz="14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400" dirty="0" smtClean="0">
                <a:solidFill>
                  <a:schemeClr val="bg1"/>
                </a:solidFill>
              </a:rPr>
              <a:t> 박스를 </a:t>
            </a:r>
            <a:r>
              <a:rPr lang="ko-KR" altLang="ko-KR" sz="1400" dirty="0" err="1" smtClean="0">
                <a:solidFill>
                  <a:schemeClr val="bg1"/>
                </a:solidFill>
              </a:rPr>
              <a:t>체육도장업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ko-KR" sz="1400" dirty="0" smtClean="0">
                <a:solidFill>
                  <a:schemeClr val="bg1"/>
                </a:solidFill>
              </a:rPr>
              <a:t>복싱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</a:rPr>
              <a:t>태권도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</a:rPr>
              <a:t>검도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</a:rPr>
              <a:t>유도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</a:rPr>
              <a:t>레슬링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r>
              <a:rPr lang="ko-KR" altLang="ko-KR" sz="1400" dirty="0" smtClean="0">
                <a:solidFill>
                  <a:schemeClr val="bg1"/>
                </a:solidFill>
              </a:rPr>
              <a:t>으로 구청에 신고를 </a:t>
            </a:r>
            <a:r>
              <a:rPr lang="ko-KR" altLang="ko-KR" sz="1400" dirty="0" err="1" smtClean="0">
                <a:solidFill>
                  <a:schemeClr val="bg1"/>
                </a:solidFill>
              </a:rPr>
              <a:t>한뒤</a:t>
            </a:r>
            <a:r>
              <a:rPr lang="ko-KR" altLang="ko-KR" sz="1400" dirty="0" smtClean="0">
                <a:solidFill>
                  <a:schemeClr val="bg1"/>
                </a:solidFill>
              </a:rPr>
              <a:t> 면세 사업자로 등록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*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투자수익률은 </a:t>
            </a:r>
            <a:r>
              <a:rPr lang="ko-KR" altLang="en-US" sz="1600" b="1" dirty="0" smtClean="0">
                <a:solidFill>
                  <a:srgbClr val="00CC00"/>
                </a:solidFill>
              </a:rPr>
              <a:t>최대 손익분기점인 </a:t>
            </a:r>
            <a:r>
              <a:rPr lang="en-US" altLang="ko-KR" sz="1600" b="1" dirty="0" smtClean="0">
                <a:solidFill>
                  <a:srgbClr val="00CC00"/>
                </a:solidFill>
              </a:rPr>
              <a:t>1250</a:t>
            </a:r>
            <a:r>
              <a:rPr lang="ko-KR" altLang="en-US" sz="1600" b="1" dirty="0" smtClean="0">
                <a:solidFill>
                  <a:srgbClr val="00CC00"/>
                </a:solidFill>
              </a:rPr>
              <a:t>만원으로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계산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8.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매출현황 비교대상 설명</a:t>
            </a:r>
            <a:endParaRPr lang="ko-KR" altLang="ko-K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차트 2"/>
          <p:cNvGraphicFramePr/>
          <p:nvPr/>
        </p:nvGraphicFramePr>
        <p:xfrm>
          <a:off x="973868" y="1556792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6176" y="653637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자료제공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: 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Sales Manager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송기덕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(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Mike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</a:rPr>
              <a:t>리복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투혼</a:t>
            </a:r>
            <a:r>
              <a:rPr lang="en-US" altLang="ko-KR" b="1" dirty="0" smtClean="0">
                <a:solidFill>
                  <a:schemeClr val="bg1"/>
                </a:solidFill>
              </a:rPr>
              <a:t>’ </a:t>
            </a:r>
            <a:r>
              <a:rPr lang="ko-KR" altLang="en-US" b="1" dirty="0" smtClean="0">
                <a:solidFill>
                  <a:schemeClr val="bg1"/>
                </a:solidFill>
              </a:rPr>
              <a:t>오픈 이후 현재까지 매출 현황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8.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매출현황 비교대상 설명</a:t>
            </a:r>
            <a:endParaRPr lang="ko-KR" altLang="ko-K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차트 2"/>
          <p:cNvGraphicFramePr/>
          <p:nvPr/>
        </p:nvGraphicFramePr>
        <p:xfrm>
          <a:off x="755576" y="908720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6176" y="653637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자료제공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: 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Sales Manager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송기덕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(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Mike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Untitl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168352" cy="3318041"/>
          </a:xfrm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창업자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844824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bg1"/>
                </a:solidFill>
              </a:rPr>
              <a:t>저는 오랫동안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</a:rPr>
              <a:t>관련 </a:t>
            </a:r>
            <a:r>
              <a:rPr lang="ko-KR" altLang="ko-KR" dirty="0" err="1" smtClean="0">
                <a:solidFill>
                  <a:schemeClr val="bg1"/>
                </a:solidFill>
              </a:rPr>
              <a:t>블로그를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(www.crossfitzone.co.kr) </a:t>
            </a:r>
            <a:r>
              <a:rPr lang="ko-KR" altLang="ko-KR" dirty="0" smtClean="0">
                <a:solidFill>
                  <a:schemeClr val="bg1"/>
                </a:solidFill>
              </a:rPr>
              <a:t>운영해왔습니다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평균 방문자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누적 방문자 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r>
              <a:rPr lang="ko-KR" altLang="ko-KR" dirty="0" smtClean="0">
                <a:solidFill>
                  <a:schemeClr val="bg1"/>
                </a:solidFill>
              </a:rPr>
              <a:t>그로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</a:rPr>
              <a:t>인해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크로스핏을</a:t>
            </a:r>
            <a:r>
              <a:rPr lang="ko-KR" altLang="ko-KR" dirty="0" smtClean="0">
                <a:solidFill>
                  <a:schemeClr val="bg1"/>
                </a:solidFill>
              </a:rPr>
              <a:t> 하는 많은 사람들에게는 ‘</a:t>
            </a:r>
            <a:r>
              <a:rPr lang="ko-KR" altLang="ko-KR" dirty="0" err="1" smtClean="0">
                <a:solidFill>
                  <a:schemeClr val="bg1"/>
                </a:solidFill>
              </a:rPr>
              <a:t>에릭손</a:t>
            </a:r>
            <a:r>
              <a:rPr lang="ko-KR" altLang="ko-KR" dirty="0" smtClean="0">
                <a:solidFill>
                  <a:schemeClr val="bg1"/>
                </a:solidFill>
              </a:rPr>
              <a:t>’이란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이름</a:t>
            </a:r>
            <a:r>
              <a:rPr lang="ko-KR" altLang="ko-KR" dirty="0" smtClean="0">
                <a:solidFill>
                  <a:schemeClr val="bg1"/>
                </a:solidFill>
              </a:rPr>
              <a:t>으로 </a:t>
            </a:r>
            <a:r>
              <a:rPr lang="ko-KR" altLang="en-US" dirty="0" smtClean="0">
                <a:solidFill>
                  <a:schemeClr val="bg1"/>
                </a:solidFill>
              </a:rPr>
              <a:t>적지 않은 </a:t>
            </a:r>
            <a:r>
              <a:rPr lang="ko-KR" altLang="ko-KR" dirty="0" smtClean="0">
                <a:solidFill>
                  <a:schemeClr val="bg1"/>
                </a:solidFill>
              </a:rPr>
              <a:t>인지도 및 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err="1" smtClean="0">
                <a:solidFill>
                  <a:schemeClr val="bg1"/>
                </a:solidFill>
              </a:rPr>
              <a:t>파급력을</a:t>
            </a:r>
            <a:r>
              <a:rPr lang="ko-KR" altLang="ko-KR" dirty="0" smtClean="0">
                <a:solidFill>
                  <a:schemeClr val="bg1"/>
                </a:solidFill>
              </a:rPr>
              <a:t> 가지고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8. </a:t>
            </a:r>
            <a:r>
              <a:rPr lang="ko-KR" altLang="ko-KR" sz="3200" b="1" dirty="0" smtClean="0">
                <a:solidFill>
                  <a:schemeClr val="tx1"/>
                </a:solidFill>
              </a:rPr>
              <a:t>매출현황 비교대상 설명</a:t>
            </a:r>
            <a:endParaRPr lang="ko-KR" altLang="ko-K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차트 2"/>
          <p:cNvGraphicFramePr/>
          <p:nvPr/>
        </p:nvGraphicFramePr>
        <p:xfrm>
          <a:off x="1403648" y="1628800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6176" y="653637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자료제공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: 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Sales Manager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송기덕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(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Mike</a:t>
            </a:r>
            <a:r>
              <a:rPr lang="fr-FR" altLang="ko-KR" sz="1200" b="1" dirty="0" smtClean="0">
                <a:solidFill>
                  <a:schemeClr val="bg1"/>
                </a:solidFill>
              </a:rPr>
              <a:t>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9.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인력 및 조직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계획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en-US" altLang="ko-KR" sz="3200" dirty="0" smtClean="0">
                <a:solidFill>
                  <a:schemeClr val="tx1"/>
                </a:solidFill>
              </a:rPr>
              <a:t>①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소요 인력 및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인건비</a:t>
            </a:r>
            <a:endParaRPr lang="ko-KR" alt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251520" y="1916832"/>
          <a:ext cx="39604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5949280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 </a:t>
            </a:r>
            <a:r>
              <a:rPr lang="ko-KR" altLang="ko-KR" sz="1400" dirty="0" smtClean="0">
                <a:solidFill>
                  <a:schemeClr val="bg1"/>
                </a:solidFill>
              </a:rPr>
              <a:t>헤드코치를 제외한 나머지 인원은 무조건 </a:t>
            </a:r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ko-KR" sz="1400" dirty="0" smtClean="0">
                <a:solidFill>
                  <a:schemeClr val="bg1"/>
                </a:solidFill>
              </a:rPr>
              <a:t>개월 인턴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ko-KR" sz="1400" dirty="0" smtClean="0">
                <a:solidFill>
                  <a:schemeClr val="bg1"/>
                </a:solidFill>
              </a:rPr>
              <a:t>약 </a:t>
            </a:r>
            <a:r>
              <a:rPr lang="en-US" altLang="ko-KR" sz="1400" dirty="0" smtClean="0">
                <a:solidFill>
                  <a:schemeClr val="bg1"/>
                </a:solidFill>
              </a:rPr>
              <a:t>86</a:t>
            </a:r>
            <a:r>
              <a:rPr lang="ko-KR" altLang="ko-KR" sz="1400" dirty="0" smtClean="0">
                <a:solidFill>
                  <a:schemeClr val="bg1"/>
                </a:solidFill>
              </a:rPr>
              <a:t>만원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r>
              <a:rPr lang="ko-KR" altLang="ko-KR" sz="1400" dirty="0" smtClean="0">
                <a:solidFill>
                  <a:schemeClr val="bg1"/>
                </a:solidFill>
              </a:rPr>
              <a:t>과정을 거쳐야 정규직으로 고용되며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</a:rPr>
              <a:t>점진적으로 인건비를 위의 금액까지 올릴 예정입니다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19675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소요 인력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: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총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5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명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9.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인력 및 조직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계획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② 수업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스케줄</a:t>
            </a:r>
            <a:endParaRPr lang="ko-KR" altLang="en-US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79512" y="1052736"/>
          <a:ext cx="4680520" cy="52740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9352"/>
                <a:gridCol w="3091168"/>
              </a:tblGrid>
              <a:tr h="478753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평일 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월</a:t>
                      </a:r>
                      <a:r>
                        <a:rPr lang="en-US" altLang="ko-KR" sz="1800" dirty="0" smtClean="0"/>
                        <a:t>~</a:t>
                      </a:r>
                      <a:r>
                        <a:rPr lang="ko-KR" altLang="en-US" sz="1800" dirty="0" smtClean="0"/>
                        <a:t>금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06:30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크로스핏</a:t>
                      </a:r>
                      <a:endParaRPr lang="ko-KR" altLang="en-US" sz="1400" dirty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09:30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슬림 </a:t>
                      </a:r>
                      <a:r>
                        <a:rPr lang="ko-KR" altLang="en-US" sz="1400" dirty="0" err="1" smtClean="0"/>
                        <a:t>익스프레스</a:t>
                      </a:r>
                      <a:endParaRPr lang="ko-KR" altLang="en-US" sz="1400" dirty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10:45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크로스핏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12:00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슬림 </a:t>
                      </a:r>
                      <a:r>
                        <a:rPr lang="ko-KR" altLang="en-US" sz="1400" dirty="0" err="1" smtClean="0"/>
                        <a:t>익스프레스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865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14:00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크로스핏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baseline="0" dirty="0" err="1" smtClean="0"/>
                        <a:t>선수반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err="1" smtClean="0"/>
                        <a:t>코치진</a:t>
                      </a:r>
                      <a:r>
                        <a:rPr lang="ko-KR" altLang="en-US" sz="1400" baseline="0" dirty="0" smtClean="0"/>
                        <a:t> 및 상급자</a:t>
                      </a:r>
                      <a:r>
                        <a:rPr lang="en-US" altLang="ko-KR" sz="1400" baseline="0" dirty="0" smtClean="0"/>
                        <a:t>)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16:00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크로스핏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17:45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슬림 </a:t>
                      </a:r>
                      <a:r>
                        <a:rPr lang="ko-KR" altLang="en-US" sz="1400" dirty="0" err="1" smtClean="0"/>
                        <a:t>익스프레스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19:00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크로스핏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20:15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슬림 </a:t>
                      </a:r>
                      <a:r>
                        <a:rPr lang="ko-KR" altLang="en-US" sz="1400" dirty="0" err="1" smtClean="0"/>
                        <a:t>익스프레스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  <a:tr h="478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21:30</a:t>
                      </a:r>
                      <a:endParaRPr lang="ko-KR" altLang="en-US" sz="1800" dirty="0"/>
                    </a:p>
                  </a:txBody>
                  <a:tcPr marL="91086" marR="91086" marT="45543" marB="455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크로스핏</a:t>
                      </a:r>
                      <a:endParaRPr lang="ko-KR" altLang="en-US" sz="1400" dirty="0" smtClean="0"/>
                    </a:p>
                  </a:txBody>
                  <a:tcPr marL="91086" marR="91086" marT="45543" marB="45543"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148064" y="1052736"/>
          <a:ext cx="3816424" cy="2443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4207"/>
                <a:gridCol w="1358041"/>
                <a:gridCol w="1584176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14:00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16:00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이론교육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이론 테스트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실기교육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실기 테스트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이론교육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이론 테스트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실기교육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CrossFit</a:t>
                      </a:r>
                      <a:r>
                        <a:rPr lang="en-US" altLang="ko-KR" sz="1400" baseline="0" dirty="0" smtClean="0"/>
                        <a:t> Basic </a:t>
                      </a:r>
                      <a:br>
                        <a:rPr lang="en-US" altLang="ko-KR" sz="1400" baseline="0" dirty="0" smtClean="0"/>
                      </a:br>
                      <a:r>
                        <a:rPr lang="ko-KR" altLang="en-US" sz="1400" baseline="0" dirty="0" smtClean="0"/>
                        <a:t>실기 테스트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8144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</a:t>
            </a:r>
            <a:r>
              <a:rPr lang="ko-KR" altLang="en-US" dirty="0" smtClean="0">
                <a:solidFill>
                  <a:schemeClr val="bg1"/>
                </a:solidFill>
              </a:rPr>
              <a:t>일요일 휴관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9.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인력 및 조직 계획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③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인력 수급 계획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b="1" dirty="0" smtClean="0">
                <a:solidFill>
                  <a:schemeClr val="bg1"/>
                </a:solidFill>
              </a:rPr>
              <a:t>상명대학교 천안캠퍼스 </a:t>
            </a:r>
            <a:r>
              <a:rPr lang="ko-KR" altLang="ko-KR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b="1" dirty="0" smtClean="0">
                <a:solidFill>
                  <a:schemeClr val="bg1"/>
                </a:solidFill>
              </a:rPr>
              <a:t> 동아리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ko-KR" b="1" dirty="0" smtClean="0">
                <a:solidFill>
                  <a:schemeClr val="bg1"/>
                </a:solidFill>
              </a:rPr>
              <a:t>중앙 동아리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r>
              <a:rPr lang="ko-KR" altLang="ko-KR" b="1" dirty="0" smtClean="0">
                <a:solidFill>
                  <a:schemeClr val="bg1"/>
                </a:solidFill>
              </a:rPr>
              <a:t>와 협력관계를 유지할 예정</a:t>
            </a:r>
            <a:r>
              <a:rPr lang="ko-KR" altLang="ko-KR" dirty="0" smtClean="0">
                <a:solidFill>
                  <a:schemeClr val="bg1"/>
                </a:solidFill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 smtClean="0">
                <a:solidFill>
                  <a:schemeClr val="bg1"/>
                </a:solidFill>
              </a:rPr>
              <a:t>저희 쪽에서는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관련 세미나 및 각종 행사를 할 지원할 예정이며 대학을 예정졸업자를 대상으로 인턴으로 고용할 예정입니다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10.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추진 일정</a:t>
            </a:r>
          </a:p>
        </p:txBody>
      </p:sp>
      <p:graphicFrame>
        <p:nvGraphicFramePr>
          <p:cNvPr id="3" name="다이어그램 2"/>
          <p:cNvGraphicFramePr/>
          <p:nvPr/>
        </p:nvGraphicFramePr>
        <p:xfrm>
          <a:off x="144016" y="1669256"/>
          <a:ext cx="42119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4716016" y="1669256"/>
          <a:ext cx="432048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창업자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chemeClr val="bg1"/>
                </a:solidFill>
              </a:rPr>
              <a:t>운동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관련 실무 경험은 군 전역과 동시에 퍼스널 트레이너로서 활동을 하면서 부터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시작되었고 이를 바탕으로 </a:t>
            </a:r>
            <a:r>
              <a:rPr lang="en-US" altLang="ko-KR" sz="1600" dirty="0" smtClean="0">
                <a:solidFill>
                  <a:schemeClr val="bg1"/>
                </a:solidFill>
              </a:rPr>
              <a:t>2011</a:t>
            </a:r>
            <a:r>
              <a:rPr lang="ko-KR" altLang="ko-KR" sz="1600" dirty="0" smtClean="0">
                <a:solidFill>
                  <a:schemeClr val="bg1"/>
                </a:solidFill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</a:rPr>
              <a:t>1</a:t>
            </a:r>
            <a:r>
              <a:rPr lang="ko-KR" altLang="ko-KR" sz="1600" dirty="0" smtClean="0">
                <a:solidFill>
                  <a:schemeClr val="bg1"/>
                </a:solidFill>
              </a:rPr>
              <a:t>월부터 약 </a:t>
            </a:r>
            <a:r>
              <a:rPr lang="en-US" altLang="ko-KR" sz="1600" dirty="0" smtClean="0">
                <a:solidFill>
                  <a:schemeClr val="bg1"/>
                </a:solidFill>
              </a:rPr>
              <a:t>5</a:t>
            </a:r>
            <a:r>
              <a:rPr lang="ko-KR" altLang="ko-KR" sz="1600" dirty="0" smtClean="0">
                <a:solidFill>
                  <a:schemeClr val="bg1"/>
                </a:solidFill>
              </a:rPr>
              <a:t>개월간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강남역에</a:t>
            </a:r>
            <a:r>
              <a:rPr lang="ko-KR" altLang="en-US" sz="1600" dirty="0" smtClean="0">
                <a:solidFill>
                  <a:schemeClr val="bg1"/>
                </a:solidFill>
              </a:rPr>
              <a:t> 위치한 </a:t>
            </a:r>
            <a:r>
              <a:rPr lang="ko-KR" altLang="ko-KR" sz="1600" dirty="0" smtClean="0">
                <a:solidFill>
                  <a:schemeClr val="bg1"/>
                </a:solidFill>
              </a:rPr>
              <a:t>‘박찬호 피트니스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클럽’에서 본격적으로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dirty="0" smtClean="0">
                <a:solidFill>
                  <a:schemeClr val="bg1"/>
                </a:solidFill>
              </a:rPr>
              <a:t> 수업을 운영</a:t>
            </a:r>
            <a:r>
              <a:rPr lang="ko-KR" altLang="en-US" sz="1600" dirty="0" smtClean="0">
                <a:solidFill>
                  <a:schemeClr val="bg1"/>
                </a:solidFill>
              </a:rPr>
              <a:t>한</a:t>
            </a:r>
            <a:r>
              <a:rPr lang="ko-KR" altLang="ko-KR" sz="1600" dirty="0" smtClean="0">
                <a:solidFill>
                  <a:schemeClr val="bg1"/>
                </a:solidFill>
              </a:rPr>
              <a:t> 경험이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피트니스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클럽의 직원이 아닌 </a:t>
            </a:r>
            <a:r>
              <a:rPr lang="en-US" altLang="ko-KR" sz="1600" dirty="0" smtClean="0">
                <a:solidFill>
                  <a:schemeClr val="bg1"/>
                </a:solidFill>
              </a:rPr>
              <a:t>‘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샵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인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샵</a:t>
            </a:r>
            <a:r>
              <a:rPr lang="en-US" altLang="ko-KR" sz="1600" dirty="0" smtClean="0">
                <a:solidFill>
                  <a:schemeClr val="bg1"/>
                </a:solidFill>
              </a:rPr>
              <a:t>’ (Shop in Shop)</a:t>
            </a:r>
            <a:r>
              <a:rPr lang="ko-KR" altLang="ko-KR" sz="1600" dirty="0" smtClean="0">
                <a:solidFill>
                  <a:schemeClr val="bg1"/>
                </a:solidFill>
              </a:rPr>
              <a:t>으로 들어가서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프리웨이트</a:t>
            </a:r>
            <a:r>
              <a:rPr lang="ko-KR" altLang="ko-KR" sz="1600" dirty="0" smtClean="0">
                <a:solidFill>
                  <a:schemeClr val="bg1"/>
                </a:solidFill>
              </a:rPr>
              <a:t> 공간에서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dirty="0" smtClean="0">
                <a:solidFill>
                  <a:schemeClr val="bg1"/>
                </a:solidFill>
              </a:rPr>
              <a:t> 수업을 진행했었</a:t>
            </a:r>
            <a:r>
              <a:rPr lang="ko-KR" altLang="en-US" sz="1600" dirty="0" smtClean="0">
                <a:solidFill>
                  <a:schemeClr val="bg1"/>
                </a:solidFill>
              </a:rPr>
              <a:t>으나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회사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소속이 아니다 보니 여러 가지 문제점이 있었습니다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endParaRPr lang="ko-KR" altLang="ko-KR" sz="16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창업자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bg1"/>
                </a:solidFill>
              </a:rPr>
              <a:t>그 이후로 전 세계에서는 두 번째이고 아시아에서는 최초로 ‘</a:t>
            </a:r>
            <a:r>
              <a:rPr lang="ko-KR" altLang="ko-KR" dirty="0" err="1" smtClean="0">
                <a:solidFill>
                  <a:schemeClr val="bg1"/>
                </a:solidFill>
              </a:rPr>
              <a:t>리복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박스’가 대한민국에 오픈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</a:rPr>
              <a:t>하게 되었습니다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저는 그곳에서 메인 트레이너 역할을 맡게 되었고 </a:t>
            </a:r>
            <a:r>
              <a:rPr lang="en-US" altLang="ko-KR" dirty="0" smtClean="0">
                <a:solidFill>
                  <a:schemeClr val="bg1"/>
                </a:solidFill>
              </a:rPr>
              <a:t>2013</a:t>
            </a:r>
            <a:r>
              <a:rPr lang="ko-KR" altLang="ko-KR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ko-KR" dirty="0" smtClean="0">
                <a:solidFill>
                  <a:schemeClr val="bg1"/>
                </a:solidFill>
              </a:rPr>
              <a:t>월까지 그곳에서 실무 경험을 많이 쌓았습니다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그리고 현재는 </a:t>
            </a:r>
            <a:r>
              <a:rPr lang="ko-KR" altLang="ko-KR" dirty="0" err="1" smtClean="0">
                <a:solidFill>
                  <a:schemeClr val="bg1"/>
                </a:solidFill>
              </a:rPr>
              <a:t>월드짐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err="1" smtClean="0">
                <a:solidFill>
                  <a:schemeClr val="bg1"/>
                </a:solidFill>
              </a:rPr>
              <a:t>여의도점</a:t>
            </a:r>
            <a:r>
              <a:rPr lang="ko-KR" altLang="ko-KR" dirty="0" smtClean="0">
                <a:solidFill>
                  <a:schemeClr val="bg1"/>
                </a:solidFill>
              </a:rPr>
              <a:t> 내에 위치한 ‘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아이언’에서 헤드코치 겸 운영을 하고 있는 중입니다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 smtClean="0">
              <a:solidFill>
                <a:schemeClr val="bg1"/>
              </a:solidFill>
            </a:endParaRPr>
          </a:p>
          <a:p>
            <a:r>
              <a:rPr lang="ko-KR" altLang="ko-KR" dirty="0" smtClean="0">
                <a:solidFill>
                  <a:schemeClr val="bg1"/>
                </a:solidFill>
              </a:rPr>
              <a:t>마지막으로 저로 인해 가장 중요한 브랜드 마케팅 효과를 얻을 수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향후 제가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dirty="0" smtClean="0">
                <a:solidFill>
                  <a:schemeClr val="bg1"/>
                </a:solidFill>
              </a:rPr>
              <a:t> 박스를 오픈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</a:rPr>
              <a:t>하게 된다면 사람들은 제 이름을 믿고 찾아 올 것입니다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여기에 </a:t>
            </a:r>
            <a:r>
              <a:rPr lang="ko-KR" altLang="ko-KR" dirty="0" err="1" smtClean="0">
                <a:solidFill>
                  <a:schemeClr val="bg1"/>
                </a:solidFill>
              </a:rPr>
              <a:t>리복</a:t>
            </a:r>
            <a:r>
              <a:rPr lang="en-US" altLang="ko-KR" dirty="0" smtClean="0">
                <a:solidFill>
                  <a:schemeClr val="bg1"/>
                </a:solidFill>
              </a:rPr>
              <a:t>(Reebok)</a:t>
            </a:r>
            <a:r>
              <a:rPr lang="ko-KR" altLang="ko-KR" dirty="0" smtClean="0">
                <a:solidFill>
                  <a:schemeClr val="bg1"/>
                </a:solidFill>
              </a:rPr>
              <a:t>과의 협력관계까지 구축된다면 제가 사업하려는 천안·아산 지역의 크로스핏 메카로 자리 매김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</a:rPr>
              <a:t>할 것입니다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496" y="3933056"/>
            <a:ext cx="3628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5414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Cross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+ 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5414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Fit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ness</a:t>
            </a:r>
            <a:endParaRPr lang="en-US" altLang="ko-KR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2" name="그림 21" descr="imagesCATWY9J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1305605" cy="19442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1680" y="105273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>
                    <a:lumMod val="75000"/>
                  </a:schemeClr>
                </a:solidFill>
              </a:rPr>
              <a:t>크로스핏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창시자 </a:t>
            </a:r>
            <a:r>
              <a:rPr lang="ko-KR" altLang="en-US" b="1" dirty="0" err="1" smtClean="0">
                <a:solidFill>
                  <a:schemeClr val="bg1">
                    <a:lumMod val="75000"/>
                  </a:schemeClr>
                </a:solidFill>
              </a:rPr>
              <a:t>그렉</a:t>
            </a:r>
            <a:r>
              <a:rPr lang="ko-KR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bg1">
                    <a:lumMod val="75000"/>
                  </a:schemeClr>
                </a:solidFill>
              </a:rPr>
              <a:t>글래스만</a:t>
            </a:r>
            <a:r>
              <a:rPr lang="ko-KR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Greg Glassman</a:t>
            </a:r>
          </a:p>
          <a:p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피트니스 브랜드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’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명칭이자 운동방법론</a:t>
            </a:r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995936" y="2070708"/>
            <a:ext cx="4824536" cy="4598652"/>
            <a:chOff x="1835696" y="1556792"/>
            <a:chExt cx="4985970" cy="4752528"/>
          </a:xfrm>
        </p:grpSpPr>
        <p:grpSp>
          <p:nvGrpSpPr>
            <p:cNvPr id="25" name="그룹 34"/>
            <p:cNvGrpSpPr/>
            <p:nvPr/>
          </p:nvGrpSpPr>
          <p:grpSpPr>
            <a:xfrm>
              <a:off x="1835696" y="1556792"/>
              <a:ext cx="4752528" cy="4752528"/>
              <a:chOff x="1187624" y="1556792"/>
              <a:chExt cx="4752528" cy="4752528"/>
            </a:xfrm>
          </p:grpSpPr>
          <p:grpSp>
            <p:nvGrpSpPr>
              <p:cNvPr id="39" name="그룹 33"/>
              <p:cNvGrpSpPr/>
              <p:nvPr/>
            </p:nvGrpSpPr>
            <p:grpSpPr>
              <a:xfrm>
                <a:off x="1187624" y="1988840"/>
                <a:ext cx="4752528" cy="4320480"/>
                <a:chOff x="1187624" y="1988840"/>
                <a:chExt cx="4752528" cy="4320480"/>
              </a:xfrm>
            </p:grpSpPr>
            <p:sp>
              <p:nvSpPr>
                <p:cNvPr id="42" name="십각형 41"/>
                <p:cNvSpPr/>
                <p:nvPr/>
              </p:nvSpPr>
              <p:spPr>
                <a:xfrm>
                  <a:off x="1619672" y="1988840"/>
                  <a:ext cx="3888432" cy="3888432"/>
                </a:xfrm>
                <a:prstGeom prst="decagon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1547664" y="2276872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타원 16"/>
                <p:cNvSpPr/>
                <p:nvPr/>
              </p:nvSpPr>
              <p:spPr>
                <a:xfrm>
                  <a:off x="1187624" y="3501008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타원 44"/>
                <p:cNvSpPr/>
                <p:nvPr/>
              </p:nvSpPr>
              <p:spPr>
                <a:xfrm>
                  <a:off x="1547664" y="4653136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/>
                <p:cNvSpPr/>
                <p:nvPr/>
              </p:nvSpPr>
              <p:spPr>
                <a:xfrm>
                  <a:off x="4644008" y="2276872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>
                  <a:off x="5004048" y="3429000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/>
                <p:cNvSpPr/>
                <p:nvPr/>
              </p:nvSpPr>
              <p:spPr>
                <a:xfrm>
                  <a:off x="4644008" y="4653136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/>
                <p:cNvSpPr/>
                <p:nvPr/>
              </p:nvSpPr>
              <p:spPr>
                <a:xfrm>
                  <a:off x="3707904" y="5373216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/>
                <p:cNvSpPr/>
                <p:nvPr/>
              </p:nvSpPr>
              <p:spPr>
                <a:xfrm>
                  <a:off x="2483768" y="5373216"/>
                  <a:ext cx="936104" cy="936104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chemeClr val="bg1">
                        <a:lumMod val="75000"/>
                      </a:schemeClr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  <a:bevelB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타원 39"/>
              <p:cNvSpPr/>
              <p:nvPr/>
            </p:nvSpPr>
            <p:spPr>
              <a:xfrm>
                <a:off x="2483768" y="1556792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bg1">
                      <a:lumMod val="75000"/>
                    </a:schemeClr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3707904" y="1556792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bg1">
                      <a:lumMod val="75000"/>
                    </a:schemeClr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175982" y="256490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심폐지구력</a:t>
              </a:r>
              <a:endParaRPr lang="ko-KR" alt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94323" y="382621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최대근력</a:t>
              </a:r>
              <a:endParaRPr lang="ko-KR" alt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37416" y="494987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유연성</a:t>
              </a:r>
              <a:endParaRPr lang="ko-KR" alt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84565" y="570946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/>
                <a:t>협응력</a:t>
              </a:r>
              <a:endParaRPr lang="ko-KR" alt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17410" y="56873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민첩성</a:t>
              </a:r>
              <a:endParaRPr lang="ko-KR" alt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66424" y="496092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균형감각</a:t>
              </a:r>
              <a:endParaRPr lang="ko-KR" alt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13554" y="374315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mtClean="0"/>
                <a:t>정확성</a:t>
              </a:r>
              <a:endParaRPr lang="ko-KR" alt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97059" y="259336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파워</a:t>
              </a:r>
              <a:endParaRPr lang="ko-KR" alt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4603" y="184078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mtClean="0"/>
                <a:t>스태미너</a:t>
              </a:r>
              <a:endParaRPr lang="ko-KR" alt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65282" y="187328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속도</a:t>
              </a:r>
              <a:endParaRPr lang="ko-KR" altLang="en-US" sz="1200" b="1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491880" y="4653136"/>
              <a:ext cx="15680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Fitness</a:t>
              </a:r>
              <a:endParaRPr lang="ko-KR" altLang="en-US" sz="3200" dirty="0"/>
            </a:p>
          </p:txBody>
        </p:sp>
        <p:sp>
          <p:nvSpPr>
            <p:cNvPr id="37" name="위쪽 화살표 36"/>
            <p:cNvSpPr/>
            <p:nvPr/>
          </p:nvSpPr>
          <p:spPr>
            <a:xfrm>
              <a:off x="3563888" y="2348880"/>
              <a:ext cx="1368152" cy="2376264"/>
            </a:xfrm>
            <a:prstGeom prst="upArrow">
              <a:avLst>
                <a:gd name="adj1" fmla="val 24015"/>
                <a:gd name="adj2" fmla="val 782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920" y="2780928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C00000"/>
                  </a:solidFill>
                </a:rPr>
                <a:t>극대화</a:t>
              </a:r>
              <a:endParaRPr lang="en-US" altLang="ko-KR" sz="1600" b="1" dirty="0" smtClean="0">
                <a:solidFill>
                  <a:srgbClr val="C00000"/>
                </a:solidFill>
              </a:endParaRPr>
            </a:p>
            <a:p>
              <a:r>
                <a:rPr lang="en-US" altLang="ko-KR" sz="1600" b="1" dirty="0" smtClean="0">
                  <a:solidFill>
                    <a:srgbClr val="C00000"/>
                  </a:solidFill>
                </a:rPr>
                <a:t>CROSS</a:t>
              </a:r>
              <a:endParaRPr lang="ko-KR" alt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65119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err="1" smtClean="0">
                <a:solidFill>
                  <a:schemeClr val="bg1"/>
                </a:solidFill>
              </a:rPr>
              <a:t>글래스만은</a:t>
            </a:r>
            <a:r>
              <a:rPr lang="ko-KR" altLang="ko-KR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80</a:t>
            </a:r>
            <a:r>
              <a:rPr lang="ko-KR" altLang="ko-KR" sz="1600" dirty="0" smtClean="0">
                <a:solidFill>
                  <a:schemeClr val="bg1"/>
                </a:solidFill>
              </a:rPr>
              <a:t>년대부터 이런 운동철학을 세우고 스스로 실천해 왔다고 주장하나 그가 첫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ko-KR" sz="1600" dirty="0" smtClean="0">
                <a:solidFill>
                  <a:schemeClr val="bg1"/>
                </a:solidFill>
              </a:rPr>
              <a:t>번째 체육관을 개장한 것은 </a:t>
            </a:r>
            <a:r>
              <a:rPr lang="en-US" altLang="ko-KR" sz="1600" dirty="0" smtClean="0">
                <a:solidFill>
                  <a:schemeClr val="bg1"/>
                </a:solidFill>
              </a:rPr>
              <a:t>1995</a:t>
            </a:r>
            <a:r>
              <a:rPr lang="ko-KR" altLang="ko-KR" sz="1600" dirty="0" smtClean="0">
                <a:solidFill>
                  <a:schemeClr val="bg1"/>
                </a:solidFill>
              </a:rPr>
              <a:t>년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ko-KR" sz="1600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 이라는 이름으로 상표등록을 한 것은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2000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년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도입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니다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결국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sz="1600" dirty="0" smtClean="0">
                <a:solidFill>
                  <a:schemeClr val="bg1"/>
                </a:solidFill>
              </a:rPr>
              <a:t> 출범한지 </a:t>
            </a:r>
            <a:r>
              <a:rPr lang="en-US" altLang="ko-KR" sz="1600" dirty="0" smtClean="0">
                <a:solidFill>
                  <a:schemeClr val="bg1"/>
                </a:solidFill>
              </a:rPr>
              <a:t>10</a:t>
            </a:r>
            <a:r>
              <a:rPr lang="ko-KR" altLang="ko-KR" sz="1600" dirty="0" smtClean="0">
                <a:solidFill>
                  <a:schemeClr val="bg1"/>
                </a:solidFill>
              </a:rPr>
              <a:t>년이 조금 넘은 셈입니다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</a:rPr>
              <a:t>하지만 그 성장속도는 대단합니다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첫 해엔 </a:t>
            </a:r>
            <a:r>
              <a:rPr lang="en-US" altLang="ko-KR" sz="1600" dirty="0" smtClean="0">
                <a:solidFill>
                  <a:schemeClr val="bg1"/>
                </a:solidFill>
              </a:rPr>
              <a:t>25</a:t>
            </a:r>
            <a:r>
              <a:rPr lang="ko-KR" altLang="ko-KR" sz="1600" dirty="0" smtClean="0">
                <a:solidFill>
                  <a:schemeClr val="bg1"/>
                </a:solidFill>
              </a:rPr>
              <a:t>개의 지부 밖에 없었던 작은 프랜차이즈였으나 지금은 전세계적으로 </a:t>
            </a:r>
            <a:r>
              <a:rPr lang="en-US" altLang="ko-KR" sz="1600" dirty="0" smtClean="0">
                <a:solidFill>
                  <a:schemeClr val="bg1"/>
                </a:solidFill>
              </a:rPr>
              <a:t>5000</a:t>
            </a:r>
            <a:r>
              <a:rPr lang="ko-KR" altLang="ko-KR" sz="1600" dirty="0" smtClean="0">
                <a:solidFill>
                  <a:schemeClr val="bg1"/>
                </a:solidFill>
              </a:rPr>
              <a:t>개에 달하는 지부를 거느리고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내용 개체 틀 8" descr="2013-05-19 19;48;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3610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2010</a:t>
            </a:r>
            <a:r>
              <a:rPr lang="ko-KR" altLang="ko-KR" dirty="0" smtClean="0">
                <a:solidFill>
                  <a:schemeClr val="bg1"/>
                </a:solidFill>
              </a:rPr>
              <a:t>년에는 </a:t>
            </a:r>
            <a:r>
              <a:rPr lang="ko-KR" altLang="ko-KR" dirty="0" err="1" smtClean="0">
                <a:solidFill>
                  <a:schemeClr val="bg1"/>
                </a:solidFill>
              </a:rPr>
              <a:t>리복과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크로스핏이</a:t>
            </a:r>
            <a:r>
              <a:rPr lang="ko-KR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10</a:t>
            </a:r>
            <a:r>
              <a:rPr lang="ko-KR" altLang="ko-KR" dirty="0" smtClean="0">
                <a:solidFill>
                  <a:schemeClr val="bg1"/>
                </a:solidFill>
              </a:rPr>
              <a:t>년 계약을 체결하고 이에 따라 </a:t>
            </a:r>
            <a:r>
              <a:rPr lang="ko-KR" altLang="ko-KR" dirty="0" err="1" smtClean="0">
                <a:solidFill>
                  <a:schemeClr val="bg1"/>
                </a:solidFill>
              </a:rPr>
              <a:t>리복에게</a:t>
            </a:r>
            <a:r>
              <a:rPr lang="ko-KR" altLang="ko-KR" dirty="0" smtClean="0">
                <a:solidFill>
                  <a:schemeClr val="bg1"/>
                </a:solidFill>
              </a:rPr>
              <a:t> 수천억 대의 지원을 받게 되었습니다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특히 그 이후로</a:t>
            </a:r>
            <a:r>
              <a:rPr lang="ko-KR" altLang="ko-KR" b="1" dirty="0" smtClean="0">
                <a:solidFill>
                  <a:schemeClr val="bg1"/>
                </a:solidFill>
              </a:rPr>
              <a:t> ‘</a:t>
            </a:r>
            <a:r>
              <a:rPr lang="ko-KR" altLang="ko-KR" b="1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b="1" dirty="0" smtClean="0">
                <a:solidFill>
                  <a:schemeClr val="bg1"/>
                </a:solidFill>
              </a:rPr>
              <a:t> 게임’</a:t>
            </a:r>
            <a:r>
              <a:rPr lang="ko-KR" altLang="ko-KR" dirty="0" smtClean="0">
                <a:solidFill>
                  <a:schemeClr val="bg1"/>
                </a:solidFill>
              </a:rPr>
              <a:t> 남녀 우승자의 상금규모가 커졌는데 한화로 환산했을 때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ko-KR" dirty="0" smtClean="0">
                <a:solidFill>
                  <a:schemeClr val="bg1"/>
                </a:solidFill>
              </a:rPr>
              <a:t>억에 가까운 돈입니다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ko-KR" dirty="0" smtClean="0">
                <a:solidFill>
                  <a:schemeClr val="bg1"/>
                </a:solidFill>
              </a:rPr>
              <a:t>그리고 </a:t>
            </a:r>
            <a:r>
              <a:rPr lang="en-US" altLang="ko-KR" dirty="0" smtClean="0">
                <a:solidFill>
                  <a:schemeClr val="bg1"/>
                </a:solidFill>
              </a:rPr>
              <a:t>ESPN</a:t>
            </a:r>
            <a:r>
              <a:rPr lang="ko-KR" altLang="ko-KR" dirty="0" smtClean="0">
                <a:solidFill>
                  <a:schemeClr val="bg1"/>
                </a:solidFill>
              </a:rPr>
              <a:t>을 통해 미국전역으로 </a:t>
            </a:r>
            <a:r>
              <a:rPr lang="en-US" altLang="ko-KR" dirty="0" smtClean="0">
                <a:solidFill>
                  <a:schemeClr val="bg1"/>
                </a:solidFill>
              </a:rPr>
              <a:t>TV</a:t>
            </a:r>
            <a:r>
              <a:rPr lang="ko-KR" altLang="ko-KR" dirty="0" smtClean="0">
                <a:solidFill>
                  <a:schemeClr val="bg1"/>
                </a:solidFill>
              </a:rPr>
              <a:t>중계까지 되며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dirty="0" smtClean="0">
                <a:solidFill>
                  <a:schemeClr val="bg1"/>
                </a:solidFill>
              </a:rPr>
              <a:t> 더욱 대중화가 되고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ko-KR" altLang="ko-KR" dirty="0" smtClean="0">
              <a:solidFill>
                <a:schemeClr val="bg1"/>
              </a:solidFill>
            </a:endParaRPr>
          </a:p>
          <a:p>
            <a:r>
              <a:rPr lang="ko-KR" altLang="ko-KR" dirty="0" smtClean="0">
                <a:solidFill>
                  <a:schemeClr val="bg1"/>
                </a:solidFill>
              </a:rPr>
              <a:t>이렇게 </a:t>
            </a:r>
            <a:r>
              <a:rPr lang="ko-KR" altLang="ko-KR" dirty="0" err="1" smtClean="0">
                <a:solidFill>
                  <a:schemeClr val="bg1"/>
                </a:solidFill>
              </a:rPr>
              <a:t>크로스핏은</a:t>
            </a:r>
            <a:r>
              <a:rPr lang="ko-KR" altLang="ko-KR" dirty="0" smtClean="0">
                <a:solidFill>
                  <a:schemeClr val="bg1"/>
                </a:solidFill>
              </a:rPr>
              <a:t> 피트니스 업계의 선두주자로 성장했습니다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ko-KR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 및 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크로스핏의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장점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사업동기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chemeClr val="bg1"/>
                </a:solidFill>
              </a:rPr>
              <a:t>저는 항상 </a:t>
            </a:r>
            <a:r>
              <a:rPr lang="ko-KR" altLang="ko-KR" sz="1600" b="1" dirty="0" smtClean="0">
                <a:solidFill>
                  <a:schemeClr val="bg1"/>
                </a:solidFill>
              </a:rPr>
              <a:t>경험이 최고의 자산이며 자신의 비전</a:t>
            </a:r>
            <a:r>
              <a:rPr lang="ko-KR" altLang="ko-KR" sz="1600" dirty="0" smtClean="0">
                <a:solidFill>
                  <a:schemeClr val="bg1"/>
                </a:solidFill>
              </a:rPr>
              <a:t>이 된다고 생각해왔습니다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sz="1600" dirty="0" smtClean="0">
                <a:solidFill>
                  <a:schemeClr val="bg1"/>
                </a:solidFill>
              </a:rPr>
              <a:t>대한민국 </a:t>
            </a:r>
            <a:r>
              <a:rPr lang="en-US" altLang="ko-KR" sz="1600" dirty="0" smtClean="0">
                <a:solidFill>
                  <a:schemeClr val="bg1"/>
                </a:solidFill>
              </a:rPr>
              <a:t>1</a:t>
            </a:r>
            <a:r>
              <a:rPr lang="ko-KR" altLang="ko-KR" sz="1600" dirty="0" smtClean="0">
                <a:solidFill>
                  <a:schemeClr val="bg1"/>
                </a:solidFill>
              </a:rPr>
              <a:t>세대 </a:t>
            </a:r>
            <a:r>
              <a:rPr lang="ko-KR" altLang="ko-KR" sz="1600" dirty="0" err="1" smtClean="0">
                <a:solidFill>
                  <a:schemeClr val="bg1"/>
                </a:solidFill>
              </a:rPr>
              <a:t>크로스핏</a:t>
            </a:r>
            <a:r>
              <a:rPr lang="ko-KR" altLang="ko-KR" sz="1600" dirty="0" smtClean="0">
                <a:solidFill>
                  <a:schemeClr val="bg1"/>
                </a:solidFill>
              </a:rPr>
              <a:t> 트레이너로서 지난 </a:t>
            </a:r>
            <a:r>
              <a:rPr lang="en-US" altLang="ko-KR" sz="1600" dirty="0" smtClean="0">
                <a:solidFill>
                  <a:schemeClr val="bg1"/>
                </a:solidFill>
              </a:rPr>
              <a:t>5</a:t>
            </a:r>
            <a:r>
              <a:rPr lang="ko-KR" altLang="ko-KR" sz="1600" dirty="0" smtClean="0">
                <a:solidFill>
                  <a:schemeClr val="bg1"/>
                </a:solidFill>
              </a:rPr>
              <a:t>년간 현장에서 직접적으로 많은 것들을 접해</a:t>
            </a:r>
            <a:r>
              <a:rPr lang="ko-KR" altLang="en-US" sz="1600" dirty="0" smtClean="0">
                <a:solidFill>
                  <a:schemeClr val="bg1"/>
                </a:solidFill>
              </a:rPr>
              <a:t>왔기 </a:t>
            </a:r>
            <a:r>
              <a:rPr lang="ko-KR" altLang="ko-KR" sz="1600" dirty="0" smtClean="0">
                <a:solidFill>
                  <a:schemeClr val="bg1"/>
                </a:solidFill>
              </a:rPr>
              <a:t>때문에 제가 경험</a:t>
            </a:r>
            <a:r>
              <a:rPr lang="ko-KR" altLang="en-US" sz="1600" dirty="0" smtClean="0">
                <a:solidFill>
                  <a:schemeClr val="bg1"/>
                </a:solidFill>
              </a:rPr>
              <a:t>한</a:t>
            </a:r>
            <a:r>
              <a:rPr lang="ko-KR" altLang="ko-KR" sz="1600" dirty="0" smtClean="0">
                <a:solidFill>
                  <a:schemeClr val="bg1"/>
                </a:solidFill>
              </a:rPr>
              <a:t> 것들의 위력이 얼마나 큰지 잘 알고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endParaRPr lang="ko-KR" altLang="ko-KR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운동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2293</Words>
  <Application>Microsoft Office PowerPoint</Application>
  <PresentationFormat>화면 슬라이드 쇼(4:3)</PresentationFormat>
  <Paragraphs>309</Paragraphs>
  <Slides>34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크로스핏 체육관</dc:title>
  <dc:creator>Windows 사용자</dc:creator>
  <cp:lastModifiedBy>Windows 사용자</cp:lastModifiedBy>
  <cp:revision>332</cp:revision>
  <dcterms:created xsi:type="dcterms:W3CDTF">2013-05-04T13:38:40Z</dcterms:created>
  <dcterms:modified xsi:type="dcterms:W3CDTF">2013-05-27T18:15:43Z</dcterms:modified>
</cp:coreProperties>
</file>